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4" d="100"/>
          <a:sy n="84" d="100"/>
        </p:scale>
        <p:origin x="763"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28/04/2022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4/28/2022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4/28/2022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4/28/2022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4/28/2022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4/28/2022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4/28/2022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4.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5.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7.png"/><Relationship Id="rId4" Type="http://schemas.openxmlformats.org/officeDocument/2006/relationships/image" Target="../media/image3.jpg"/><Relationship Id="rId9" Type="http://schemas.openxmlformats.org/officeDocument/2006/relationships/image" Target="../media/image6.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2"/>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3"/>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8A170893-5272-4B12-9E46-61B07E43AB5C}"/>
              </a:ext>
            </a:extLst>
          </p:cNvPr>
          <p:cNvSpPr txBox="1"/>
          <p:nvPr/>
        </p:nvSpPr>
        <p:spPr>
          <a:xfrm>
            <a:off x="5794132" y="3965331"/>
            <a:ext cx="5275384" cy="646331"/>
          </a:xfrm>
          <a:prstGeom prst="rect">
            <a:avLst/>
          </a:prstGeom>
          <a:noFill/>
        </p:spPr>
        <p:txBody>
          <a:bodyPr wrap="square" rtlCol="0">
            <a:spAutoFit/>
          </a:bodyPr>
          <a:lstStyle/>
          <a:p>
            <a:r>
              <a:rPr lang="en-GB" dirty="0"/>
              <a:t>Audio book: </a:t>
            </a:r>
            <a:r>
              <a:rPr lang="en-GB" sz="1800" b="1" dirty="0">
                <a:effectLst/>
                <a:latin typeface="Times New Roman" panose="02020603050405020304" pitchFamily="18" charset="0"/>
                <a:ea typeface="Calibri" panose="020F0502020204030204" pitchFamily="34" charset="0"/>
                <a:cs typeface="Times New Roman" panose="02020603050405020304" pitchFamily="18" charset="0"/>
              </a:rPr>
              <a:t>STAYING ACTIVE IN ELDER AGE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085794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2" y="3147646"/>
            <a:ext cx="5630789" cy="2031325"/>
          </a:xfrm>
          <a:prstGeom prst="rect">
            <a:avLst/>
          </a:prstGeom>
          <a:noFill/>
        </p:spPr>
        <p:txBody>
          <a:bodyPr wrap="square" rtlCol="0">
            <a:spAutoFit/>
          </a:bodyPr>
          <a:lstStyle/>
          <a:p>
            <a:pPr algn="just"/>
            <a:r>
              <a:rPr lang="en-GB" dirty="0"/>
              <a:t>It’s important to exercise and stay physically active as you get older. Exercise can lower your risk of developing a variety of health conditions. It can also help to reduce your risk of falls. Whatever your age or health condition, there are plenty of ways to add more physical movement to your life. It’s never too late for exercise to have a positive effect.</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sp>
        <p:nvSpPr>
          <p:cNvPr id="12" name="TextBox 11">
            <a:extLst>
              <a:ext uri="{FF2B5EF4-FFF2-40B4-BE49-F238E27FC236}">
                <a16:creationId xmlns:a16="http://schemas.microsoft.com/office/drawing/2014/main" id="{ECD96226-6E0B-47F4-BC09-6D6E5C2D429C}"/>
              </a:ext>
            </a:extLst>
          </p:cNvPr>
          <p:cNvSpPr txBox="1"/>
          <p:nvPr/>
        </p:nvSpPr>
        <p:spPr>
          <a:xfrm>
            <a:off x="9671538" y="2716823"/>
            <a:ext cx="1934308" cy="1477328"/>
          </a:xfrm>
          <a:prstGeom prst="rect">
            <a:avLst/>
          </a:prstGeom>
          <a:noFill/>
        </p:spPr>
        <p:txBody>
          <a:bodyPr wrap="square" rtlCol="0">
            <a:spAutoFit/>
          </a:bodyPr>
          <a:lstStyle/>
          <a:p>
            <a:r>
              <a:rPr lang="en-GB" dirty="0"/>
              <a:t>In this audio books you will find out how it is important to stay active in elder age.</a:t>
            </a:r>
          </a:p>
        </p:txBody>
      </p:sp>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pic>
        <p:nvPicPr>
          <p:cNvPr id="5" name="1">
            <a:hlinkClick r:id="" action="ppaction://media"/>
            <a:extLst>
              <a:ext uri="{FF2B5EF4-FFF2-40B4-BE49-F238E27FC236}">
                <a16:creationId xmlns:a16="http://schemas.microsoft.com/office/drawing/2014/main" id="{16FA2FE6-311F-4341-A990-9400CF53CCA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8323" y="5445560"/>
            <a:ext cx="609600" cy="609600"/>
          </a:xfrm>
          <a:prstGeom prst="rect">
            <a:avLst/>
          </a:prstGeom>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2" y="3147646"/>
            <a:ext cx="5630789" cy="2031325"/>
          </a:xfrm>
          <a:prstGeom prst="rect">
            <a:avLst/>
          </a:prstGeom>
          <a:noFill/>
        </p:spPr>
        <p:txBody>
          <a:bodyPr wrap="square" rtlCol="0">
            <a:spAutoFit/>
          </a:bodyPr>
          <a:lstStyle/>
          <a:p>
            <a:pPr algn="just"/>
            <a:r>
              <a:rPr lang="en-GB" dirty="0"/>
              <a:t>Benefits of staying active. </a:t>
            </a:r>
          </a:p>
          <a:p>
            <a:pPr algn="just"/>
            <a:r>
              <a:rPr lang="en-GB" dirty="0"/>
              <a:t>Physical activity is good for your mental and physical health. It can lower your risk of developing - or help you manage - many health conditions. These include coronary heart disease, stroke, Type 2 diabetes, some types of cancer, obesity and arthritis. It can also reduce the risk of depression, dementia and Alzheimer’s disease.</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sp>
        <p:nvSpPr>
          <p:cNvPr id="12" name="TextBox 11">
            <a:extLst>
              <a:ext uri="{FF2B5EF4-FFF2-40B4-BE49-F238E27FC236}">
                <a16:creationId xmlns:a16="http://schemas.microsoft.com/office/drawing/2014/main" id="{ECD96226-6E0B-47F4-BC09-6D6E5C2D429C}"/>
              </a:ext>
            </a:extLst>
          </p:cNvPr>
          <p:cNvSpPr txBox="1"/>
          <p:nvPr/>
        </p:nvSpPr>
        <p:spPr>
          <a:xfrm>
            <a:off x="9671538" y="2716823"/>
            <a:ext cx="1934308" cy="1477328"/>
          </a:xfrm>
          <a:prstGeom prst="rect">
            <a:avLst/>
          </a:prstGeom>
          <a:noFill/>
        </p:spPr>
        <p:txBody>
          <a:bodyPr wrap="square" rtlCol="0">
            <a:spAutoFit/>
          </a:bodyPr>
          <a:lstStyle/>
          <a:p>
            <a:r>
              <a:rPr lang="en-GB" dirty="0"/>
              <a:t>In this audio books you will find out how it is important to stay active in elder age.</a:t>
            </a:r>
          </a:p>
        </p:txBody>
      </p:sp>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pic>
        <p:nvPicPr>
          <p:cNvPr id="4" name="2">
            <a:hlinkClick r:id="" action="ppaction://media"/>
            <a:extLst>
              <a:ext uri="{FF2B5EF4-FFF2-40B4-BE49-F238E27FC236}">
                <a16:creationId xmlns:a16="http://schemas.microsoft.com/office/drawing/2014/main" id="{9636FCC2-9C3E-465D-9330-565CC476B54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1805" y="5489957"/>
            <a:ext cx="609600" cy="609600"/>
          </a:xfrm>
          <a:prstGeom prst="rect">
            <a:avLst/>
          </a:prstGeom>
        </p:spPr>
      </p:pic>
    </p:spTree>
    <p:extLst>
      <p:ext uri="{BB962C8B-B14F-4D97-AF65-F5344CB8AC3E}">
        <p14:creationId xmlns:p14="http://schemas.microsoft.com/office/powerpoint/2010/main" val="234773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5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2" y="3147646"/>
            <a:ext cx="5630789" cy="2585323"/>
          </a:xfrm>
          <a:prstGeom prst="rect">
            <a:avLst/>
          </a:prstGeom>
          <a:noFill/>
        </p:spPr>
        <p:txBody>
          <a:bodyPr wrap="square" rtlCol="0">
            <a:spAutoFit/>
          </a:bodyPr>
          <a:lstStyle/>
          <a:p>
            <a:pPr algn="just"/>
            <a:r>
              <a:rPr lang="en-GB" dirty="0"/>
              <a:t>Being physically active can make a big difference to your quality of life. It can: improve your mood; increase         self-esteem; give a sense of achievement; help you relax, relieve stress, give you more energy.</a:t>
            </a:r>
          </a:p>
          <a:p>
            <a:pPr algn="just"/>
            <a:r>
              <a:rPr lang="en-GB" dirty="0"/>
              <a:t>Staying active will help you do simple things more easily, such as getting washed and dressed, playing with grandchildren or walking to the shops. Taking part in a sport or exercise class can also be a good way to meet people and have fun.</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sp>
        <p:nvSpPr>
          <p:cNvPr id="12" name="TextBox 11">
            <a:extLst>
              <a:ext uri="{FF2B5EF4-FFF2-40B4-BE49-F238E27FC236}">
                <a16:creationId xmlns:a16="http://schemas.microsoft.com/office/drawing/2014/main" id="{ECD96226-6E0B-47F4-BC09-6D6E5C2D429C}"/>
              </a:ext>
            </a:extLst>
          </p:cNvPr>
          <p:cNvSpPr txBox="1"/>
          <p:nvPr/>
        </p:nvSpPr>
        <p:spPr>
          <a:xfrm>
            <a:off x="9671538" y="2716823"/>
            <a:ext cx="1934308" cy="1477328"/>
          </a:xfrm>
          <a:prstGeom prst="rect">
            <a:avLst/>
          </a:prstGeom>
          <a:noFill/>
        </p:spPr>
        <p:txBody>
          <a:bodyPr wrap="square" rtlCol="0">
            <a:spAutoFit/>
          </a:bodyPr>
          <a:lstStyle/>
          <a:p>
            <a:r>
              <a:rPr lang="en-GB" dirty="0"/>
              <a:t>In this audio books you will find out how it is important to stay active in elder age.</a:t>
            </a:r>
          </a:p>
        </p:txBody>
      </p:sp>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pic>
        <p:nvPicPr>
          <p:cNvPr id="4" name="3">
            <a:hlinkClick r:id="" action="ppaction://media"/>
            <a:extLst>
              <a:ext uri="{FF2B5EF4-FFF2-40B4-BE49-F238E27FC236}">
                <a16:creationId xmlns:a16="http://schemas.microsoft.com/office/drawing/2014/main" id="{7D5F3CF6-41B5-46D4-BB52-57B55E81E3FE}"/>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25967" y="5559532"/>
            <a:ext cx="609600" cy="609600"/>
          </a:xfrm>
          <a:prstGeom prst="rect">
            <a:avLst/>
          </a:prstGeom>
        </p:spPr>
      </p:pic>
    </p:spTree>
    <p:extLst>
      <p:ext uri="{BB962C8B-B14F-4D97-AF65-F5344CB8AC3E}">
        <p14:creationId xmlns:p14="http://schemas.microsoft.com/office/powerpoint/2010/main" val="100663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43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770C1BCD-FB29-4FF4-9344-EF7A760DB36D}"/>
              </a:ext>
            </a:extLst>
          </p:cNvPr>
          <p:cNvSpPr txBox="1"/>
          <p:nvPr/>
        </p:nvSpPr>
        <p:spPr>
          <a:xfrm>
            <a:off x="3160872" y="3147646"/>
            <a:ext cx="5630789" cy="2585323"/>
          </a:xfrm>
          <a:prstGeom prst="rect">
            <a:avLst/>
          </a:prstGeom>
          <a:noFill/>
        </p:spPr>
        <p:txBody>
          <a:bodyPr wrap="square" rtlCol="0">
            <a:spAutoFit/>
          </a:bodyPr>
          <a:lstStyle/>
          <a:p>
            <a:pPr algn="just"/>
            <a:r>
              <a:rPr lang="en-GB" dirty="0"/>
              <a:t>Both physical activity and exercise can help you to stay independent and healthy, and enjoy life more. Physical activity is anything that gets your body moving – things like gardening, walking, doing housework or taking the stairs instead of the lift.</a:t>
            </a:r>
          </a:p>
          <a:p>
            <a:pPr algn="just"/>
            <a:r>
              <a:rPr lang="en-GB" dirty="0"/>
              <a:t>Exercise is more structured and repetitive. It includes activities like tai chi, yoga, chair aerobics and cycling. As you get older, it’s especially important to do exercises that improve muscle strength, balance and flexibility.</a:t>
            </a:r>
          </a:p>
        </p:txBody>
      </p:sp>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sp>
        <p:nvSpPr>
          <p:cNvPr id="12" name="TextBox 11">
            <a:extLst>
              <a:ext uri="{FF2B5EF4-FFF2-40B4-BE49-F238E27FC236}">
                <a16:creationId xmlns:a16="http://schemas.microsoft.com/office/drawing/2014/main" id="{ECD96226-6E0B-47F4-BC09-6D6E5C2D429C}"/>
              </a:ext>
            </a:extLst>
          </p:cNvPr>
          <p:cNvSpPr txBox="1"/>
          <p:nvPr/>
        </p:nvSpPr>
        <p:spPr>
          <a:xfrm>
            <a:off x="9671538" y="2716823"/>
            <a:ext cx="1934308" cy="1477328"/>
          </a:xfrm>
          <a:prstGeom prst="rect">
            <a:avLst/>
          </a:prstGeom>
          <a:noFill/>
        </p:spPr>
        <p:txBody>
          <a:bodyPr wrap="square" rtlCol="0">
            <a:spAutoFit/>
          </a:bodyPr>
          <a:lstStyle/>
          <a:p>
            <a:r>
              <a:rPr lang="en-GB" dirty="0"/>
              <a:t>In this audio books you will find out how it is important to stay active in elder age.</a:t>
            </a:r>
          </a:p>
        </p:txBody>
      </p:sp>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pic>
        <p:nvPicPr>
          <p:cNvPr id="4" name="4">
            <a:hlinkClick r:id="" action="ppaction://media"/>
            <a:extLst>
              <a:ext uri="{FF2B5EF4-FFF2-40B4-BE49-F238E27FC236}">
                <a16:creationId xmlns:a16="http://schemas.microsoft.com/office/drawing/2014/main" id="{985801D2-A7C3-4BE1-A142-8F47E2B3835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70694" y="5579314"/>
            <a:ext cx="609600" cy="609600"/>
          </a:xfrm>
          <a:prstGeom prst="rect">
            <a:avLst/>
          </a:prstGeom>
        </p:spPr>
      </p:pic>
    </p:spTree>
    <p:extLst>
      <p:ext uri="{BB962C8B-B14F-4D97-AF65-F5344CB8AC3E}">
        <p14:creationId xmlns:p14="http://schemas.microsoft.com/office/powerpoint/2010/main" val="418808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7388396" y="3234510"/>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380264" y="4010169"/>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3049632" y="3141514"/>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422065" y="4257283"/>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422065" y="3120126"/>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507614" y="3007114"/>
            <a:ext cx="2345959" cy="888436"/>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21977" y="3234510"/>
            <a:ext cx="2425891" cy="1768022"/>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TotalTime>
  <Words>448</Words>
  <Application>Microsoft Office PowerPoint</Application>
  <PresentationFormat>Widescreen</PresentationFormat>
  <Paragraphs>13</Paragraphs>
  <Slides>6</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Georgia Prastitou</cp:lastModifiedBy>
  <cp:revision>26</cp:revision>
  <dcterms:created xsi:type="dcterms:W3CDTF">2020-10-05T11:11:44Z</dcterms:created>
  <dcterms:modified xsi:type="dcterms:W3CDTF">2022-04-28T11:19:00Z</dcterms:modified>
</cp:coreProperties>
</file>