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1"/>
  </p:handoutMasterIdLst>
  <p:sldIdLst>
    <p:sldId id="256" r:id="rId2"/>
    <p:sldId id="257" r:id="rId3"/>
    <p:sldId id="266" r:id="rId4"/>
    <p:sldId id="267" r:id="rId5"/>
    <p:sldId id="268" r:id="rId6"/>
    <p:sldId id="269" r:id="rId7"/>
    <p:sldId id="270" r:id="rId8"/>
    <p:sldId id="271"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6.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7.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8.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9.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B96A6FD-DB47-4095-B262-E0D7FD09DFF7}"/>
              </a:ext>
            </a:extLst>
          </p:cNvPr>
          <p:cNvSpPr txBox="1"/>
          <p:nvPr/>
        </p:nvSpPr>
        <p:spPr>
          <a:xfrm>
            <a:off x="5117123" y="3886200"/>
            <a:ext cx="6224954" cy="646331"/>
          </a:xfrm>
          <a:prstGeom prst="rect">
            <a:avLst/>
          </a:prstGeom>
          <a:noFill/>
        </p:spPr>
        <p:txBody>
          <a:bodyPr wrap="square" rtlCol="0">
            <a:spAutoFit/>
          </a:bodyPr>
          <a:lstStyle/>
          <a:p>
            <a:r>
              <a:rPr lang="en-GB" dirty="0"/>
              <a:t>Audio book:  </a:t>
            </a:r>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The Essentials of Self-Care Part 2</a:t>
            </a:r>
            <a:endParaRPr lang="en-GB" dirty="0"/>
          </a:p>
          <a:p>
            <a:endParaRPr lang="en-GB" dirty="0"/>
          </a:p>
        </p:txBody>
      </p:sp>
    </p:spTree>
    <p:extLst>
      <p:ext uri="{BB962C8B-B14F-4D97-AF65-F5344CB8AC3E}">
        <p14:creationId xmlns:p14="http://schemas.microsoft.com/office/powerpoint/2010/main" val="1085794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2031325"/>
          </a:xfrm>
          <a:prstGeom prst="rect">
            <a:avLst/>
          </a:prstGeom>
          <a:noFill/>
        </p:spPr>
        <p:txBody>
          <a:bodyPr wrap="square" rtlCol="0">
            <a:spAutoFit/>
          </a:bodyPr>
          <a:lstStyle/>
          <a:p>
            <a:r>
              <a:rPr lang="en-GB" b="1" dirty="0"/>
              <a:t>Self-Care is Narcissistic</a:t>
            </a:r>
          </a:p>
          <a:p>
            <a:pPr algn="just"/>
            <a:r>
              <a:rPr lang="en-GB" dirty="0"/>
              <a:t>Self-care is not a selfish act. Rather, it is an essential tool that helps people manage their own health and/or cope with or heal from an abusive relationship.  Should one not make room for self-care, it will “elbow its way in” regardless in the form of compulsive </a:t>
            </a:r>
            <a:r>
              <a:rPr lang="en-GB" dirty="0" err="1"/>
              <a:t>behaviors</a:t>
            </a:r>
            <a:r>
              <a:rPr lang="en-GB" dirty="0"/>
              <a:t> such as overeating and depression.</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pic>
        <p:nvPicPr>
          <p:cNvPr id="6" name="1">
            <a:hlinkClick r:id="" action="ppaction://media"/>
            <a:extLst>
              <a:ext uri="{FF2B5EF4-FFF2-40B4-BE49-F238E27FC236}">
                <a16:creationId xmlns:a16="http://schemas.microsoft.com/office/drawing/2014/main" id="{12BB09F9-C60A-49D9-8105-537E8596ECBD}"/>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08047" y="5431856"/>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4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1754326"/>
          </a:xfrm>
          <a:prstGeom prst="rect">
            <a:avLst/>
          </a:prstGeom>
          <a:noFill/>
        </p:spPr>
        <p:txBody>
          <a:bodyPr wrap="square" rtlCol="0">
            <a:spAutoFit/>
          </a:bodyPr>
          <a:lstStyle/>
          <a:p>
            <a:r>
              <a:rPr lang="en-GB" b="1" dirty="0"/>
              <a:t>Self-Care Takes Too Long</a:t>
            </a:r>
          </a:p>
          <a:p>
            <a:pPr algn="just"/>
            <a:r>
              <a:rPr lang="en-GB" dirty="0"/>
              <a:t>While some self-care </a:t>
            </a:r>
            <a:r>
              <a:rPr lang="en-GB" dirty="0" err="1"/>
              <a:t>behaviors</a:t>
            </a:r>
            <a:r>
              <a:rPr lang="en-GB" dirty="0"/>
              <a:t> can be time consuming, many are not. Quick activities from listening to an empowering song to drinking a glass of water to taking several deep breaths require mere minutes yet can have a lasting impact.</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pic>
        <p:nvPicPr>
          <p:cNvPr id="3" name="2">
            <a:hlinkClick r:id="" action="ppaction://media"/>
            <a:extLst>
              <a:ext uri="{FF2B5EF4-FFF2-40B4-BE49-F238E27FC236}">
                <a16:creationId xmlns:a16="http://schemas.microsoft.com/office/drawing/2014/main" id="{4B866664-D0CD-4430-8A67-C62657C22AD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08047" y="5364607"/>
            <a:ext cx="609600" cy="609600"/>
          </a:xfrm>
          <a:prstGeom prst="rect">
            <a:avLst/>
          </a:prstGeom>
        </p:spPr>
      </p:pic>
    </p:spTree>
    <p:extLst>
      <p:ext uri="{BB962C8B-B14F-4D97-AF65-F5344CB8AC3E}">
        <p14:creationId xmlns:p14="http://schemas.microsoft.com/office/powerpoint/2010/main" val="205463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1477328"/>
          </a:xfrm>
          <a:prstGeom prst="rect">
            <a:avLst/>
          </a:prstGeom>
          <a:noFill/>
        </p:spPr>
        <p:txBody>
          <a:bodyPr wrap="square" rtlCol="0">
            <a:spAutoFit/>
          </a:bodyPr>
          <a:lstStyle/>
          <a:p>
            <a:r>
              <a:rPr lang="en-GB" b="1" dirty="0"/>
              <a:t>Self-Care is Expensive</a:t>
            </a:r>
          </a:p>
          <a:p>
            <a:pPr algn="just"/>
            <a:r>
              <a:rPr lang="en-GB" dirty="0"/>
              <a:t>As with time, the cost of self-care activities can vary greatly. Yes, a spa day or vacation can be budget busting luxuries but taking a bath, meditating, or going for a walk are free options that can be just as effective.</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pic>
        <p:nvPicPr>
          <p:cNvPr id="3" name="3">
            <a:hlinkClick r:id="" action="ppaction://media"/>
            <a:extLst>
              <a:ext uri="{FF2B5EF4-FFF2-40B4-BE49-F238E27FC236}">
                <a16:creationId xmlns:a16="http://schemas.microsoft.com/office/drawing/2014/main" id="{4C06017D-39B6-4D87-AEFA-7AB6EE447720}"/>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08047" y="5596323"/>
            <a:ext cx="609600" cy="609600"/>
          </a:xfrm>
          <a:prstGeom prst="rect">
            <a:avLst/>
          </a:prstGeom>
        </p:spPr>
      </p:pic>
    </p:spTree>
    <p:extLst>
      <p:ext uri="{BB962C8B-B14F-4D97-AF65-F5344CB8AC3E}">
        <p14:creationId xmlns:p14="http://schemas.microsoft.com/office/powerpoint/2010/main" val="216234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9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1754326"/>
          </a:xfrm>
          <a:prstGeom prst="rect">
            <a:avLst/>
          </a:prstGeom>
          <a:noFill/>
        </p:spPr>
        <p:txBody>
          <a:bodyPr wrap="square" rtlCol="0">
            <a:spAutoFit/>
          </a:bodyPr>
          <a:lstStyle/>
          <a:p>
            <a:r>
              <a:rPr lang="en-GB" b="1" dirty="0"/>
              <a:t>Self-Care is Any Relaxing Activity</a:t>
            </a:r>
          </a:p>
          <a:p>
            <a:pPr algn="just"/>
            <a:r>
              <a:rPr lang="en-GB" dirty="0"/>
              <a:t>While what soothes and bolsters individual can vary quite a bit, habits that seem comforting in the moment but ultimately affect health negatively are not true self-care. This may include indulging in too much alcohol, food, or binging TV, video games, etc. to the point of addiction.</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15859"/>
          <a:stretch/>
        </p:blipFill>
        <p:spPr>
          <a:xfrm>
            <a:off x="8065599" y="4983360"/>
            <a:ext cx="1560292" cy="1856497"/>
          </a:xfrm>
          <a:prstGeom prst="rect">
            <a:avLst/>
          </a:prstGeom>
        </p:spPr>
      </p:pic>
      <p:pic>
        <p:nvPicPr>
          <p:cNvPr id="3" name="4">
            <a:hlinkClick r:id="" action="ppaction://media"/>
            <a:extLst>
              <a:ext uri="{FF2B5EF4-FFF2-40B4-BE49-F238E27FC236}">
                <a16:creationId xmlns:a16="http://schemas.microsoft.com/office/drawing/2014/main" id="{C10E7AC7-DCAA-4A2C-94EB-78DC5D0674A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08047" y="5606809"/>
            <a:ext cx="609600" cy="609600"/>
          </a:xfrm>
          <a:prstGeom prst="rect">
            <a:avLst/>
          </a:prstGeom>
        </p:spPr>
      </p:pic>
    </p:spTree>
    <p:extLst>
      <p:ext uri="{BB962C8B-B14F-4D97-AF65-F5344CB8AC3E}">
        <p14:creationId xmlns:p14="http://schemas.microsoft.com/office/powerpoint/2010/main" val="113886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1754326"/>
          </a:xfrm>
          <a:prstGeom prst="rect">
            <a:avLst/>
          </a:prstGeom>
          <a:noFill/>
        </p:spPr>
        <p:txBody>
          <a:bodyPr wrap="square" rtlCol="0">
            <a:spAutoFit/>
          </a:bodyPr>
          <a:lstStyle/>
          <a:p>
            <a:pPr algn="just"/>
            <a:r>
              <a:rPr lang="en-GB" dirty="0"/>
              <a:t>Stresses that self-care must support wellness and not be, “…compulsive or harmful to your mind, body or bank account.” At the other end of the spectrum, chores such as cleaning the house or paying bills can be self-care in that they reduce stress in one’s environment and check things off a worrying to do list.</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4438"/>
          <a:stretch/>
        </p:blipFill>
        <p:spPr>
          <a:xfrm>
            <a:off x="7990098" y="4731390"/>
            <a:ext cx="1560292" cy="2108467"/>
          </a:xfrm>
          <a:prstGeom prst="rect">
            <a:avLst/>
          </a:prstGeom>
        </p:spPr>
      </p:pic>
      <p:pic>
        <p:nvPicPr>
          <p:cNvPr id="3" name="5">
            <a:hlinkClick r:id="" action="ppaction://media"/>
            <a:extLst>
              <a:ext uri="{FF2B5EF4-FFF2-40B4-BE49-F238E27FC236}">
                <a16:creationId xmlns:a16="http://schemas.microsoft.com/office/drawing/2014/main" id="{4FB111B8-BEE4-46FA-8CD8-FE722C24D29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08047" y="5364607"/>
            <a:ext cx="609600" cy="609600"/>
          </a:xfrm>
          <a:prstGeom prst="rect">
            <a:avLst/>
          </a:prstGeom>
        </p:spPr>
      </p:pic>
    </p:spTree>
    <p:extLst>
      <p:ext uri="{BB962C8B-B14F-4D97-AF65-F5344CB8AC3E}">
        <p14:creationId xmlns:p14="http://schemas.microsoft.com/office/powerpoint/2010/main" val="302069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2585323"/>
          </a:xfrm>
          <a:prstGeom prst="rect">
            <a:avLst/>
          </a:prstGeom>
          <a:noFill/>
        </p:spPr>
        <p:txBody>
          <a:bodyPr wrap="square" rtlCol="0">
            <a:spAutoFit/>
          </a:bodyPr>
          <a:lstStyle/>
          <a:p>
            <a:pPr algn="just"/>
            <a:r>
              <a:rPr lang="en-GB" b="1" dirty="0"/>
              <a:t>Why Self-Care Can Be Difficult</a:t>
            </a:r>
          </a:p>
          <a:p>
            <a:pPr algn="just"/>
            <a:r>
              <a:rPr lang="en-GB" dirty="0"/>
              <a:t>Ironically, overwhelming and stressful periods when one is most in need of self-care are often the occasions when one feels least able to spare any time for it. Using even a few minutes for oneself during a busy period can feel counterproductive. It can be hard to understand that taking a break can help with mental clarity and efficiency as well as mitigate the possibility of more serious and prolonged issues. </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40939"/>
          <a:stretch/>
        </p:blipFill>
        <p:spPr>
          <a:xfrm>
            <a:off x="7990098" y="5536734"/>
            <a:ext cx="1560292" cy="1303124"/>
          </a:xfrm>
          <a:prstGeom prst="rect">
            <a:avLst/>
          </a:prstGeom>
        </p:spPr>
      </p:pic>
      <p:pic>
        <p:nvPicPr>
          <p:cNvPr id="3" name="6">
            <a:hlinkClick r:id="" action="ppaction://media"/>
            <a:extLst>
              <a:ext uri="{FF2B5EF4-FFF2-40B4-BE49-F238E27FC236}">
                <a16:creationId xmlns:a16="http://schemas.microsoft.com/office/drawing/2014/main" id="{2100A9A9-41F9-48E1-98D2-BA320BFA7BB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85644" y="5578696"/>
            <a:ext cx="609600" cy="609600"/>
          </a:xfrm>
          <a:prstGeom prst="rect">
            <a:avLst/>
          </a:prstGeom>
        </p:spPr>
      </p:pic>
    </p:spTree>
    <p:extLst>
      <p:ext uri="{BB962C8B-B14F-4D97-AF65-F5344CB8AC3E}">
        <p14:creationId xmlns:p14="http://schemas.microsoft.com/office/powerpoint/2010/main" val="60724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4" name="TextBox 3">
            <a:extLst>
              <a:ext uri="{FF2B5EF4-FFF2-40B4-BE49-F238E27FC236}">
                <a16:creationId xmlns:a16="http://schemas.microsoft.com/office/drawing/2014/main" id="{7ADFDEC2-C9C1-4359-8654-D040179F3602}"/>
              </a:ext>
            </a:extLst>
          </p:cNvPr>
          <p:cNvSpPr txBox="1"/>
          <p:nvPr/>
        </p:nvSpPr>
        <p:spPr>
          <a:xfrm>
            <a:off x="3171039" y="3261946"/>
            <a:ext cx="5821959" cy="1477328"/>
          </a:xfrm>
          <a:prstGeom prst="rect">
            <a:avLst/>
          </a:prstGeom>
          <a:noFill/>
        </p:spPr>
        <p:txBody>
          <a:bodyPr wrap="square" rtlCol="0">
            <a:spAutoFit/>
          </a:bodyPr>
          <a:lstStyle/>
          <a:p>
            <a:pPr algn="just"/>
            <a:r>
              <a:rPr lang="en-GB" dirty="0"/>
              <a:t>For those living with an abuser, finding time and space to truly relax can be even more challenging as the abuser’s control may limit options further. A sense of shame or guilt that often accompanies abusive relationships can extend to self-care. </a:t>
            </a:r>
          </a:p>
        </p:txBody>
      </p:sp>
      <p:sp>
        <p:nvSpPr>
          <p:cNvPr id="5" name="TextBox 4">
            <a:extLst>
              <a:ext uri="{FF2B5EF4-FFF2-40B4-BE49-F238E27FC236}">
                <a16:creationId xmlns:a16="http://schemas.microsoft.com/office/drawing/2014/main" id="{CD8489F1-12D4-4F32-8F9E-3E2194CE26C5}"/>
              </a:ext>
            </a:extLst>
          </p:cNvPr>
          <p:cNvSpPr txBox="1"/>
          <p:nvPr/>
        </p:nvSpPr>
        <p:spPr>
          <a:xfrm>
            <a:off x="9724292" y="2576146"/>
            <a:ext cx="2110154" cy="1477328"/>
          </a:xfrm>
          <a:prstGeom prst="rect">
            <a:avLst/>
          </a:prstGeom>
          <a:noFill/>
        </p:spPr>
        <p:txBody>
          <a:bodyPr wrap="square" rtlCol="0">
            <a:spAutoFit/>
          </a:bodyPr>
          <a:lstStyle/>
          <a:p>
            <a:pPr algn="just"/>
            <a:r>
              <a:rPr lang="en-GB" dirty="0"/>
              <a:t>In this audio book you will find out more about Myths and Misconceptions of self-care</a:t>
            </a:r>
          </a:p>
        </p:txBody>
      </p:sp>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pic>
        <p:nvPicPr>
          <p:cNvPr id="3" name="7">
            <a:hlinkClick r:id="" action="ppaction://media"/>
            <a:extLst>
              <a:ext uri="{FF2B5EF4-FFF2-40B4-BE49-F238E27FC236}">
                <a16:creationId xmlns:a16="http://schemas.microsoft.com/office/drawing/2014/main" id="{9124FC1D-8DEA-48C0-BE19-A69A0166B333}"/>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53416" y="5556175"/>
            <a:ext cx="609600" cy="609600"/>
          </a:xfrm>
          <a:prstGeom prst="rect">
            <a:avLst/>
          </a:prstGeom>
        </p:spPr>
      </p:pic>
    </p:spTree>
    <p:extLst>
      <p:ext uri="{BB962C8B-B14F-4D97-AF65-F5344CB8AC3E}">
        <p14:creationId xmlns:p14="http://schemas.microsoft.com/office/powerpoint/2010/main" val="31780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177949"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326418" y="397259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2720694" y="2958173"/>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468449" y="4155598"/>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348563" y="2916755"/>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615835" y="2958173"/>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48288" y="2990799"/>
            <a:ext cx="2694225" cy="1963588"/>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TotalTime>
  <Words>567</Words>
  <Application>Microsoft Office PowerPoint</Application>
  <PresentationFormat>Widescreen</PresentationFormat>
  <Paragraphs>21</Paragraphs>
  <Slides>9</Slides>
  <Notes>0</Notes>
  <HiddenSlides>0</HiddenSlides>
  <MMClips>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28</cp:revision>
  <dcterms:created xsi:type="dcterms:W3CDTF">2020-10-05T11:11:44Z</dcterms:created>
  <dcterms:modified xsi:type="dcterms:W3CDTF">2022-04-28T11:20:09Z</dcterms:modified>
</cp:coreProperties>
</file>