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8"/>
  </p:handoutMasterIdLst>
  <p:sldIdLst>
    <p:sldId id="256" r:id="rId2"/>
    <p:sldId id="257" r:id="rId3"/>
    <p:sldId id="266" r:id="rId4"/>
    <p:sldId id="267" r:id="rId5"/>
    <p:sldId id="268" r:id="rId6"/>
    <p:sldId id="265"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6327"/>
  </p:normalViewPr>
  <p:slideViewPr>
    <p:cSldViewPr snapToGrid="0" snapToObjects="1">
      <p:cViewPr varScale="1">
        <p:scale>
          <a:sx n="84" d="100"/>
          <a:sy n="84" d="100"/>
        </p:scale>
        <p:origin x="763" y="8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28/04/2022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4/28/2022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4/28/2022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4/28/2022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4/28/2022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4/28/2022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4/28/2022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4/28/2022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7.png"/><Relationship Id="rId4" Type="http://schemas.openxmlformats.org/officeDocument/2006/relationships/image" Target="../media/image3.jpg"/><Relationship Id="rId9" Type="http://schemas.openxmlformats.org/officeDocument/2006/relationships/image" Target="../media/image6.gif"/></Relationships>
</file>

<file path=ppt/slides/_rels/slide3.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7.png"/><Relationship Id="rId4" Type="http://schemas.openxmlformats.org/officeDocument/2006/relationships/image" Target="../media/image3.jpg"/><Relationship Id="rId9" Type="http://schemas.openxmlformats.org/officeDocument/2006/relationships/image" Target="../media/image6.gif"/></Relationships>
</file>

<file path=ppt/slides/_rels/slide4.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7.png"/><Relationship Id="rId4" Type="http://schemas.openxmlformats.org/officeDocument/2006/relationships/image" Target="../media/image3.jpg"/><Relationship Id="rId9" Type="http://schemas.openxmlformats.org/officeDocument/2006/relationships/image" Target="../media/image6.gif"/></Relationships>
</file>

<file path=ppt/slides/_rels/slide5.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7.png"/><Relationship Id="rId4" Type="http://schemas.openxmlformats.org/officeDocument/2006/relationships/image" Target="../media/image3.jpg"/><Relationship Id="rId9" Type="http://schemas.openxmlformats.org/officeDocument/2006/relationships/image" Target="../media/image6.gif"/></Relationships>
</file>

<file path=ppt/slides/_rels/slide6.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jp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2"/>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3"/>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73446E82-6825-45E8-91D5-644BDAF9C45B}"/>
              </a:ext>
            </a:extLst>
          </p:cNvPr>
          <p:cNvSpPr txBox="1"/>
          <p:nvPr/>
        </p:nvSpPr>
        <p:spPr>
          <a:xfrm>
            <a:off x="3763108" y="3226777"/>
            <a:ext cx="6523892" cy="923330"/>
          </a:xfrm>
          <a:prstGeom prst="rect">
            <a:avLst/>
          </a:prstGeom>
          <a:noFill/>
        </p:spPr>
        <p:txBody>
          <a:bodyPr wrap="square" rtlCol="0">
            <a:spAutoFit/>
          </a:bodyPr>
          <a:lstStyle/>
          <a:p>
            <a:r>
              <a:rPr lang="lt-LT" sz="1800" dirty="0" err="1">
                <a:latin typeface="Arial Rounded MT Bold" panose="020F0704030504030204" pitchFamily="34" charset="0"/>
              </a:rPr>
              <a:t>Audio</a:t>
            </a:r>
            <a:r>
              <a:rPr lang="lt-LT" sz="1800" dirty="0">
                <a:latin typeface="Arial Rounded MT Bold" panose="020F0704030504030204" pitchFamily="34" charset="0"/>
              </a:rPr>
              <a:t> </a:t>
            </a:r>
            <a:r>
              <a:rPr lang="lt-LT" sz="1800" dirty="0" err="1">
                <a:latin typeface="Arial Rounded MT Bold" panose="020F0704030504030204" pitchFamily="34" charset="0"/>
              </a:rPr>
              <a:t>book</a:t>
            </a:r>
            <a:r>
              <a:rPr lang="lt-LT" sz="1800" dirty="0">
                <a:latin typeface="Arial Rounded MT Bold" panose="020F0704030504030204" pitchFamily="34" charset="0"/>
              </a:rPr>
              <a:t>: </a:t>
            </a:r>
            <a:r>
              <a:rPr lang="en-GB" sz="1800" b="1" dirty="0">
                <a:effectLst/>
                <a:latin typeface="Arial Rounded MT Bold" panose="020F0704030504030204" pitchFamily="34" charset="0"/>
                <a:ea typeface="Calibri" panose="020F0502020204030204" pitchFamily="34" charset="0"/>
                <a:cs typeface="Times New Roman" panose="02020603050405020304" pitchFamily="18" charset="0"/>
              </a:rPr>
              <a:t>WHAT ARE THE WARNING SIGNS OF ELDER ABUSE?</a:t>
            </a:r>
            <a:endParaRPr lang="en-GB" sz="1800" dirty="0">
              <a:effectLst/>
              <a:latin typeface="Arial Rounded MT Bold" panose="020F07040305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085794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48466" y="1901048"/>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20A77B90-3484-44D0-B09C-0F7B4081027F}"/>
              </a:ext>
            </a:extLst>
          </p:cNvPr>
          <p:cNvSpPr txBox="1"/>
          <p:nvPr/>
        </p:nvSpPr>
        <p:spPr>
          <a:xfrm>
            <a:off x="3221372" y="3069541"/>
            <a:ext cx="5629013" cy="1754326"/>
          </a:xfrm>
          <a:prstGeom prst="rect">
            <a:avLst/>
          </a:prstGeom>
          <a:noFill/>
        </p:spPr>
        <p:txBody>
          <a:bodyPr wrap="square" rtlCol="0">
            <a:spAutoFit/>
          </a:bodyPr>
          <a:lstStyle/>
          <a:p>
            <a:pPr algn="just"/>
            <a:r>
              <a:rPr lang="en-GB" sz="1800" dirty="0"/>
              <a:t>Elder abuse can take many forms, often making it hard to spot. Common signs of elder abuse include physical injuries, negative </a:t>
            </a:r>
            <a:r>
              <a:rPr lang="en-GB" sz="1800" dirty="0" err="1"/>
              <a:t>behavioral</a:t>
            </a:r>
            <a:r>
              <a:rPr lang="en-GB" sz="1800" dirty="0"/>
              <a:t> changes, or unexplained transactions. By learning about all the warning signs of elder abuse, families can be better prepared to keep their loved ones safe.</a:t>
            </a:r>
            <a:endParaRPr lang="en-GB" dirty="0"/>
          </a:p>
        </p:txBody>
      </p:sp>
      <p:pic>
        <p:nvPicPr>
          <p:cNvPr id="8" name="Picture 7">
            <a:extLst>
              <a:ext uri="{FF2B5EF4-FFF2-40B4-BE49-F238E27FC236}">
                <a16:creationId xmlns:a16="http://schemas.microsoft.com/office/drawing/2014/main" id="{F9FBFA10-A132-4C5F-8F0C-1869F28B6D3E}"/>
              </a:ext>
            </a:extLst>
          </p:cNvPr>
          <p:cNvPicPr>
            <a:picLocks noChangeAspect="1"/>
          </p:cNvPicPr>
          <p:nvPr/>
        </p:nvPicPr>
        <p:blipFill rotWithShape="1">
          <a:blip r:embed="rId7"/>
          <a:srcRect l="10780" t="34102" r="9813" b="35513"/>
          <a:stretch/>
        </p:blipFill>
        <p:spPr>
          <a:xfrm>
            <a:off x="191673" y="2680450"/>
            <a:ext cx="2766792" cy="1497100"/>
          </a:xfrm>
          <a:prstGeom prst="rect">
            <a:avLst/>
          </a:prstGeom>
        </p:spPr>
      </p:pic>
      <p:pic>
        <p:nvPicPr>
          <p:cNvPr id="1026" name="Picture 2" descr="heart break love GIF by Lisa Vertudaches">
            <a:extLst>
              <a:ext uri="{FF2B5EF4-FFF2-40B4-BE49-F238E27FC236}">
                <a16:creationId xmlns:a16="http://schemas.microsoft.com/office/drawing/2014/main" id="{63A79C1A-C3A4-4471-A907-4B1C8DE5621A}"/>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0565655" y="1"/>
            <a:ext cx="1626345" cy="18454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2345D6C-05F1-4E2F-9EAF-C7D5B493E328}"/>
              </a:ext>
            </a:extLst>
          </p:cNvPr>
          <p:cNvPicPr>
            <a:picLocks noChangeAspect="1"/>
          </p:cNvPicPr>
          <p:nvPr/>
        </p:nvPicPr>
        <p:blipFill rotWithShape="1">
          <a:blip r:embed="rId9"/>
          <a:srcRect t="17594" b="19285"/>
          <a:stretch/>
        </p:blipFill>
        <p:spPr>
          <a:xfrm>
            <a:off x="6567853" y="922750"/>
            <a:ext cx="1847507" cy="1649077"/>
          </a:xfrm>
          <a:prstGeom prst="rect">
            <a:avLst/>
          </a:prstGeom>
        </p:spPr>
      </p:pic>
      <p:sp>
        <p:nvSpPr>
          <p:cNvPr id="5" name="TextBox 4">
            <a:extLst>
              <a:ext uri="{FF2B5EF4-FFF2-40B4-BE49-F238E27FC236}">
                <a16:creationId xmlns:a16="http://schemas.microsoft.com/office/drawing/2014/main" id="{8B407B4D-1ABD-4C7C-8209-636EA5E76189}"/>
              </a:ext>
            </a:extLst>
          </p:cNvPr>
          <p:cNvSpPr txBox="1"/>
          <p:nvPr/>
        </p:nvSpPr>
        <p:spPr>
          <a:xfrm>
            <a:off x="9689123" y="2571827"/>
            <a:ext cx="1847507" cy="1477328"/>
          </a:xfrm>
          <a:prstGeom prst="rect">
            <a:avLst/>
          </a:prstGeom>
          <a:noFill/>
        </p:spPr>
        <p:txBody>
          <a:bodyPr wrap="square" rtlCol="0">
            <a:spAutoFit/>
          </a:bodyPr>
          <a:lstStyle/>
          <a:p>
            <a:r>
              <a:rPr lang="en-GB" dirty="0"/>
              <a:t>In this audio book you will find out more about  the sings of elder abuse.</a:t>
            </a:r>
          </a:p>
        </p:txBody>
      </p:sp>
      <p:pic>
        <p:nvPicPr>
          <p:cNvPr id="7" name="1">
            <a:hlinkClick r:id="" action="ppaction://media"/>
            <a:extLst>
              <a:ext uri="{FF2B5EF4-FFF2-40B4-BE49-F238E27FC236}">
                <a16:creationId xmlns:a16="http://schemas.microsoft.com/office/drawing/2014/main" id="{D6362703-0F51-44F2-A617-963091536E4B}"/>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77255" y="5484372"/>
            <a:ext cx="609600" cy="609600"/>
          </a:xfrm>
          <a:prstGeom prst="rect">
            <a:avLst/>
          </a:prstGeom>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82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48466" y="1901048"/>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20A77B90-3484-44D0-B09C-0F7B4081027F}"/>
              </a:ext>
            </a:extLst>
          </p:cNvPr>
          <p:cNvSpPr txBox="1"/>
          <p:nvPr/>
        </p:nvSpPr>
        <p:spPr>
          <a:xfrm>
            <a:off x="3221372" y="3069541"/>
            <a:ext cx="5629013" cy="1477328"/>
          </a:xfrm>
          <a:prstGeom prst="rect">
            <a:avLst/>
          </a:prstGeom>
          <a:noFill/>
        </p:spPr>
        <p:txBody>
          <a:bodyPr wrap="square" rtlCol="0">
            <a:spAutoFit/>
          </a:bodyPr>
          <a:lstStyle/>
          <a:p>
            <a:pPr algn="just"/>
            <a:r>
              <a:rPr lang="en-GB" sz="1800" dirty="0"/>
              <a:t>The most common warning signs of elder abuse are strange and sudden changes to an elderly loved one’s mental, physical, or financial well-being. Specific signs of elder abuse vary depending on what type of elder abuse is affecting the victim.</a:t>
            </a:r>
            <a:endParaRPr lang="en-GB" dirty="0"/>
          </a:p>
        </p:txBody>
      </p:sp>
      <p:pic>
        <p:nvPicPr>
          <p:cNvPr id="8" name="Picture 7">
            <a:extLst>
              <a:ext uri="{FF2B5EF4-FFF2-40B4-BE49-F238E27FC236}">
                <a16:creationId xmlns:a16="http://schemas.microsoft.com/office/drawing/2014/main" id="{F9FBFA10-A132-4C5F-8F0C-1869F28B6D3E}"/>
              </a:ext>
            </a:extLst>
          </p:cNvPr>
          <p:cNvPicPr>
            <a:picLocks noChangeAspect="1"/>
          </p:cNvPicPr>
          <p:nvPr/>
        </p:nvPicPr>
        <p:blipFill rotWithShape="1">
          <a:blip r:embed="rId7"/>
          <a:srcRect l="10780" t="34102" r="9813" b="35513"/>
          <a:stretch/>
        </p:blipFill>
        <p:spPr>
          <a:xfrm>
            <a:off x="191673" y="2680450"/>
            <a:ext cx="2766792" cy="1497100"/>
          </a:xfrm>
          <a:prstGeom prst="rect">
            <a:avLst/>
          </a:prstGeom>
        </p:spPr>
      </p:pic>
      <p:pic>
        <p:nvPicPr>
          <p:cNvPr id="1026" name="Picture 2" descr="heart break love GIF by Lisa Vertudaches">
            <a:extLst>
              <a:ext uri="{FF2B5EF4-FFF2-40B4-BE49-F238E27FC236}">
                <a16:creationId xmlns:a16="http://schemas.microsoft.com/office/drawing/2014/main" id="{63A79C1A-C3A4-4471-A907-4B1C8DE5621A}"/>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0565655" y="1"/>
            <a:ext cx="1626345" cy="18454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2345D6C-05F1-4E2F-9EAF-C7D5B493E328}"/>
              </a:ext>
            </a:extLst>
          </p:cNvPr>
          <p:cNvPicPr>
            <a:picLocks noChangeAspect="1"/>
          </p:cNvPicPr>
          <p:nvPr/>
        </p:nvPicPr>
        <p:blipFill rotWithShape="1">
          <a:blip r:embed="rId9"/>
          <a:srcRect t="17594" b="19285"/>
          <a:stretch/>
        </p:blipFill>
        <p:spPr>
          <a:xfrm>
            <a:off x="6567853" y="922750"/>
            <a:ext cx="1847507" cy="1649077"/>
          </a:xfrm>
          <a:prstGeom prst="rect">
            <a:avLst/>
          </a:prstGeom>
        </p:spPr>
      </p:pic>
      <p:sp>
        <p:nvSpPr>
          <p:cNvPr id="5" name="TextBox 4">
            <a:extLst>
              <a:ext uri="{FF2B5EF4-FFF2-40B4-BE49-F238E27FC236}">
                <a16:creationId xmlns:a16="http://schemas.microsoft.com/office/drawing/2014/main" id="{8B407B4D-1ABD-4C7C-8209-636EA5E76189}"/>
              </a:ext>
            </a:extLst>
          </p:cNvPr>
          <p:cNvSpPr txBox="1"/>
          <p:nvPr/>
        </p:nvSpPr>
        <p:spPr>
          <a:xfrm>
            <a:off x="9689123" y="2571827"/>
            <a:ext cx="1847507" cy="1477328"/>
          </a:xfrm>
          <a:prstGeom prst="rect">
            <a:avLst/>
          </a:prstGeom>
          <a:noFill/>
        </p:spPr>
        <p:txBody>
          <a:bodyPr wrap="square" rtlCol="0">
            <a:spAutoFit/>
          </a:bodyPr>
          <a:lstStyle/>
          <a:p>
            <a:r>
              <a:rPr lang="en-GB" dirty="0"/>
              <a:t>In this audio book you will find out more about  the sings of elder abuse.</a:t>
            </a:r>
          </a:p>
        </p:txBody>
      </p:sp>
      <p:pic>
        <p:nvPicPr>
          <p:cNvPr id="4" name="2">
            <a:hlinkClick r:id="" action="ppaction://media"/>
            <a:extLst>
              <a:ext uri="{FF2B5EF4-FFF2-40B4-BE49-F238E27FC236}">
                <a16:creationId xmlns:a16="http://schemas.microsoft.com/office/drawing/2014/main" id="{221E353B-F9DC-4DD3-9906-A763F5414145}"/>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358216" y="5430890"/>
            <a:ext cx="609600" cy="609600"/>
          </a:xfrm>
          <a:prstGeom prst="rect">
            <a:avLst/>
          </a:prstGeom>
        </p:spPr>
      </p:pic>
    </p:spTree>
    <p:extLst>
      <p:ext uri="{BB962C8B-B14F-4D97-AF65-F5344CB8AC3E}">
        <p14:creationId xmlns:p14="http://schemas.microsoft.com/office/powerpoint/2010/main" val="2358937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49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48466" y="1901048"/>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20A77B90-3484-44D0-B09C-0F7B4081027F}"/>
              </a:ext>
            </a:extLst>
          </p:cNvPr>
          <p:cNvSpPr txBox="1"/>
          <p:nvPr/>
        </p:nvSpPr>
        <p:spPr>
          <a:xfrm>
            <a:off x="3221372" y="3069541"/>
            <a:ext cx="5629013" cy="1477328"/>
          </a:xfrm>
          <a:prstGeom prst="rect">
            <a:avLst/>
          </a:prstGeom>
          <a:noFill/>
        </p:spPr>
        <p:txBody>
          <a:bodyPr wrap="square" rtlCol="0">
            <a:spAutoFit/>
          </a:bodyPr>
          <a:lstStyle/>
          <a:p>
            <a:pPr algn="just"/>
            <a:r>
              <a:rPr lang="en-GB" sz="1800" dirty="0"/>
              <a:t>Signs and symptoms of elder abuse can include: Injuries such as bruises, cuts, or broken bones; Malnourishment or weight loss; Poor hygiene; Symptoms of anxiety, depression, or confusion; Unexplained transactions or loss of money; Withdrawal from family members or friends.</a:t>
            </a:r>
            <a:endParaRPr lang="en-GB" dirty="0"/>
          </a:p>
        </p:txBody>
      </p:sp>
      <p:pic>
        <p:nvPicPr>
          <p:cNvPr id="8" name="Picture 7">
            <a:extLst>
              <a:ext uri="{FF2B5EF4-FFF2-40B4-BE49-F238E27FC236}">
                <a16:creationId xmlns:a16="http://schemas.microsoft.com/office/drawing/2014/main" id="{F9FBFA10-A132-4C5F-8F0C-1869F28B6D3E}"/>
              </a:ext>
            </a:extLst>
          </p:cNvPr>
          <p:cNvPicPr>
            <a:picLocks noChangeAspect="1"/>
          </p:cNvPicPr>
          <p:nvPr/>
        </p:nvPicPr>
        <p:blipFill rotWithShape="1">
          <a:blip r:embed="rId7"/>
          <a:srcRect l="10780" t="34102" r="9813" b="35513"/>
          <a:stretch/>
        </p:blipFill>
        <p:spPr>
          <a:xfrm>
            <a:off x="191673" y="2680450"/>
            <a:ext cx="2766792" cy="1497100"/>
          </a:xfrm>
          <a:prstGeom prst="rect">
            <a:avLst/>
          </a:prstGeom>
        </p:spPr>
      </p:pic>
      <p:pic>
        <p:nvPicPr>
          <p:cNvPr id="1026" name="Picture 2" descr="heart break love GIF by Lisa Vertudaches">
            <a:extLst>
              <a:ext uri="{FF2B5EF4-FFF2-40B4-BE49-F238E27FC236}">
                <a16:creationId xmlns:a16="http://schemas.microsoft.com/office/drawing/2014/main" id="{63A79C1A-C3A4-4471-A907-4B1C8DE5621A}"/>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0565655" y="1"/>
            <a:ext cx="1626345" cy="18454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2345D6C-05F1-4E2F-9EAF-C7D5B493E328}"/>
              </a:ext>
            </a:extLst>
          </p:cNvPr>
          <p:cNvPicPr>
            <a:picLocks noChangeAspect="1"/>
          </p:cNvPicPr>
          <p:nvPr/>
        </p:nvPicPr>
        <p:blipFill rotWithShape="1">
          <a:blip r:embed="rId9"/>
          <a:srcRect t="17594" b="19285"/>
          <a:stretch/>
        </p:blipFill>
        <p:spPr>
          <a:xfrm>
            <a:off x="6567853" y="922750"/>
            <a:ext cx="1847507" cy="1649077"/>
          </a:xfrm>
          <a:prstGeom prst="rect">
            <a:avLst/>
          </a:prstGeom>
        </p:spPr>
      </p:pic>
      <p:sp>
        <p:nvSpPr>
          <p:cNvPr id="5" name="TextBox 4">
            <a:extLst>
              <a:ext uri="{FF2B5EF4-FFF2-40B4-BE49-F238E27FC236}">
                <a16:creationId xmlns:a16="http://schemas.microsoft.com/office/drawing/2014/main" id="{8B407B4D-1ABD-4C7C-8209-636EA5E76189}"/>
              </a:ext>
            </a:extLst>
          </p:cNvPr>
          <p:cNvSpPr txBox="1"/>
          <p:nvPr/>
        </p:nvSpPr>
        <p:spPr>
          <a:xfrm>
            <a:off x="9689123" y="2571827"/>
            <a:ext cx="1847507" cy="1477328"/>
          </a:xfrm>
          <a:prstGeom prst="rect">
            <a:avLst/>
          </a:prstGeom>
          <a:noFill/>
        </p:spPr>
        <p:txBody>
          <a:bodyPr wrap="square" rtlCol="0">
            <a:spAutoFit/>
          </a:bodyPr>
          <a:lstStyle/>
          <a:p>
            <a:r>
              <a:rPr lang="en-GB" dirty="0"/>
              <a:t>In this audio book you will find out more about  the sings of elder abuse.</a:t>
            </a:r>
          </a:p>
        </p:txBody>
      </p:sp>
      <p:pic>
        <p:nvPicPr>
          <p:cNvPr id="4" name="3">
            <a:hlinkClick r:id="" action="ppaction://media"/>
            <a:extLst>
              <a:ext uri="{FF2B5EF4-FFF2-40B4-BE49-F238E27FC236}">
                <a16:creationId xmlns:a16="http://schemas.microsoft.com/office/drawing/2014/main" id="{E18601E7-D2F2-486A-AFA2-FD66054C39F9}"/>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965469" y="5430890"/>
            <a:ext cx="609600" cy="609600"/>
          </a:xfrm>
          <a:prstGeom prst="rect">
            <a:avLst/>
          </a:prstGeom>
        </p:spPr>
      </p:pic>
    </p:spTree>
    <p:extLst>
      <p:ext uri="{BB962C8B-B14F-4D97-AF65-F5344CB8AC3E}">
        <p14:creationId xmlns:p14="http://schemas.microsoft.com/office/powerpoint/2010/main" val="507130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21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48466" y="1901048"/>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20A77B90-3484-44D0-B09C-0F7B4081027F}"/>
              </a:ext>
            </a:extLst>
          </p:cNvPr>
          <p:cNvSpPr txBox="1"/>
          <p:nvPr/>
        </p:nvSpPr>
        <p:spPr>
          <a:xfrm>
            <a:off x="3221372" y="3069541"/>
            <a:ext cx="5629013" cy="1200329"/>
          </a:xfrm>
          <a:prstGeom prst="rect">
            <a:avLst/>
          </a:prstGeom>
          <a:noFill/>
        </p:spPr>
        <p:txBody>
          <a:bodyPr wrap="square" rtlCol="0">
            <a:spAutoFit/>
          </a:bodyPr>
          <a:lstStyle/>
          <a:p>
            <a:pPr algn="just"/>
            <a:r>
              <a:rPr lang="en-GB" sz="1800" dirty="0"/>
              <a:t>To prevent elder abuse, family members should keep a close watch on older loved ones under the care of someone else. Relatives should also report any signs of elder abuse to local authorities as soon as possible.</a:t>
            </a:r>
            <a:endParaRPr lang="en-GB" dirty="0"/>
          </a:p>
        </p:txBody>
      </p:sp>
      <p:pic>
        <p:nvPicPr>
          <p:cNvPr id="8" name="Picture 7">
            <a:extLst>
              <a:ext uri="{FF2B5EF4-FFF2-40B4-BE49-F238E27FC236}">
                <a16:creationId xmlns:a16="http://schemas.microsoft.com/office/drawing/2014/main" id="{F9FBFA10-A132-4C5F-8F0C-1869F28B6D3E}"/>
              </a:ext>
            </a:extLst>
          </p:cNvPr>
          <p:cNvPicPr>
            <a:picLocks noChangeAspect="1"/>
          </p:cNvPicPr>
          <p:nvPr/>
        </p:nvPicPr>
        <p:blipFill rotWithShape="1">
          <a:blip r:embed="rId7"/>
          <a:srcRect l="10780" t="34102" r="9813" b="35513"/>
          <a:stretch/>
        </p:blipFill>
        <p:spPr>
          <a:xfrm>
            <a:off x="191673" y="2680450"/>
            <a:ext cx="2766792" cy="1497100"/>
          </a:xfrm>
          <a:prstGeom prst="rect">
            <a:avLst/>
          </a:prstGeom>
        </p:spPr>
      </p:pic>
      <p:pic>
        <p:nvPicPr>
          <p:cNvPr id="1026" name="Picture 2" descr="heart break love GIF by Lisa Vertudaches">
            <a:extLst>
              <a:ext uri="{FF2B5EF4-FFF2-40B4-BE49-F238E27FC236}">
                <a16:creationId xmlns:a16="http://schemas.microsoft.com/office/drawing/2014/main" id="{63A79C1A-C3A4-4471-A907-4B1C8DE5621A}"/>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0565655" y="1"/>
            <a:ext cx="1626345" cy="18454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2345D6C-05F1-4E2F-9EAF-C7D5B493E328}"/>
              </a:ext>
            </a:extLst>
          </p:cNvPr>
          <p:cNvPicPr>
            <a:picLocks noChangeAspect="1"/>
          </p:cNvPicPr>
          <p:nvPr/>
        </p:nvPicPr>
        <p:blipFill rotWithShape="1">
          <a:blip r:embed="rId9"/>
          <a:srcRect t="17594" b="19285"/>
          <a:stretch/>
        </p:blipFill>
        <p:spPr>
          <a:xfrm>
            <a:off x="6567853" y="922750"/>
            <a:ext cx="1847507" cy="1649077"/>
          </a:xfrm>
          <a:prstGeom prst="rect">
            <a:avLst/>
          </a:prstGeom>
        </p:spPr>
      </p:pic>
      <p:sp>
        <p:nvSpPr>
          <p:cNvPr id="5" name="TextBox 4">
            <a:extLst>
              <a:ext uri="{FF2B5EF4-FFF2-40B4-BE49-F238E27FC236}">
                <a16:creationId xmlns:a16="http://schemas.microsoft.com/office/drawing/2014/main" id="{8B407B4D-1ABD-4C7C-8209-636EA5E76189}"/>
              </a:ext>
            </a:extLst>
          </p:cNvPr>
          <p:cNvSpPr txBox="1"/>
          <p:nvPr/>
        </p:nvSpPr>
        <p:spPr>
          <a:xfrm>
            <a:off x="9689123" y="2571827"/>
            <a:ext cx="1847507" cy="1477328"/>
          </a:xfrm>
          <a:prstGeom prst="rect">
            <a:avLst/>
          </a:prstGeom>
          <a:noFill/>
        </p:spPr>
        <p:txBody>
          <a:bodyPr wrap="square" rtlCol="0">
            <a:spAutoFit/>
          </a:bodyPr>
          <a:lstStyle/>
          <a:p>
            <a:r>
              <a:rPr lang="en-GB" dirty="0"/>
              <a:t>In this audio book you will find out more about  the sings of elder abuse.</a:t>
            </a:r>
          </a:p>
        </p:txBody>
      </p:sp>
      <p:pic>
        <p:nvPicPr>
          <p:cNvPr id="4" name="4">
            <a:hlinkClick r:id="" action="ppaction://media"/>
            <a:extLst>
              <a:ext uri="{FF2B5EF4-FFF2-40B4-BE49-F238E27FC236}">
                <a16:creationId xmlns:a16="http://schemas.microsoft.com/office/drawing/2014/main" id="{0D0AFEB5-2B52-447C-962A-CB1619BF27D1}"/>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270269" y="5484372"/>
            <a:ext cx="609600" cy="609600"/>
          </a:xfrm>
          <a:prstGeom prst="rect">
            <a:avLst/>
          </a:prstGeom>
        </p:spPr>
      </p:pic>
    </p:spTree>
    <p:extLst>
      <p:ext uri="{BB962C8B-B14F-4D97-AF65-F5344CB8AC3E}">
        <p14:creationId xmlns:p14="http://schemas.microsoft.com/office/powerpoint/2010/main" val="2945019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4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7499819" y="3109547"/>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507614" y="3905291"/>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3033956" y="3067720"/>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422065" y="4211491"/>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422065" y="3011416"/>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507614" y="2981013"/>
            <a:ext cx="2345959" cy="888436"/>
          </a:xfrm>
          <a:prstGeom prst="rect">
            <a:avLst/>
          </a:prstGeom>
        </p:spPr>
      </p:pic>
      <p:pic>
        <p:nvPicPr>
          <p:cNvPr id="3" name="Picture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622228" y="3109547"/>
            <a:ext cx="2429282" cy="1770494"/>
          </a:xfrm>
          <a:prstGeom prst="rect">
            <a:avLst/>
          </a:prstGeom>
        </p:spPr>
      </p:pic>
    </p:spTree>
    <p:extLst>
      <p:ext uri="{BB962C8B-B14F-4D97-AF65-F5344CB8AC3E}">
        <p14:creationId xmlns:p14="http://schemas.microsoft.com/office/powerpoint/2010/main" val="7949728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TotalTime>
  <Words>314</Words>
  <Application>Microsoft Office PowerPoint</Application>
  <PresentationFormat>Widescreen</PresentationFormat>
  <Paragraphs>10</Paragraphs>
  <Slides>6</Slides>
  <Notes>0</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Rounded MT Bold</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Georgia Prastitou</cp:lastModifiedBy>
  <cp:revision>27</cp:revision>
  <dcterms:created xsi:type="dcterms:W3CDTF">2020-10-05T11:11:44Z</dcterms:created>
  <dcterms:modified xsi:type="dcterms:W3CDTF">2022-04-28T11:21:12Z</dcterms:modified>
</cp:coreProperties>
</file>