
<file path=[Content_Types].xml><?xml version="1.0" encoding="utf-8"?>
<Types xmlns="http://schemas.openxmlformats.org/package/2006/content-types">
  <Default Extension="png" ContentType="image/png"/>
  <Default Extension="mp3" ContentType="audio/mpe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8"/>
  </p:handoutMasterIdLst>
  <p:sldIdLst>
    <p:sldId id="256" r:id="rId2"/>
    <p:sldId id="257" r:id="rId3"/>
    <p:sldId id="266" r:id="rId4"/>
    <p:sldId id="267" r:id="rId5"/>
    <p:sldId id="268" r:id="rId6"/>
    <p:sldId id="265"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4" d="100"/>
          <a:sy n="84" d="100"/>
        </p:scale>
        <p:origin x="763" y="8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28/04/2022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4/28/2022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4/28/2022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4/28/2022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4/28/2022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3.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4.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5.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6.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2"/>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3"/>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84274A9E-7D4E-4FF1-956A-70298E2E3FC2}"/>
              </a:ext>
            </a:extLst>
          </p:cNvPr>
          <p:cNvSpPr txBox="1"/>
          <p:nvPr/>
        </p:nvSpPr>
        <p:spPr>
          <a:xfrm>
            <a:off x="4932485" y="3710354"/>
            <a:ext cx="5143500" cy="646331"/>
          </a:xfrm>
          <a:prstGeom prst="rect">
            <a:avLst/>
          </a:prstGeom>
          <a:noFill/>
        </p:spPr>
        <p:txBody>
          <a:bodyPr wrap="square" rtlCol="0">
            <a:spAutoFit/>
          </a:bodyPr>
          <a:lstStyle/>
          <a:p>
            <a:r>
              <a:rPr lang="en-GB" dirty="0"/>
              <a:t>Audio book:  </a:t>
            </a:r>
            <a:r>
              <a:rPr lang="en-GB" sz="1800" b="1" dirty="0">
                <a:effectLst/>
                <a:latin typeface="Times New Roman" panose="02020603050405020304" pitchFamily="18" charset="0"/>
                <a:ea typeface="Calibri" panose="020F0502020204030204" pitchFamily="34" charset="0"/>
                <a:cs typeface="Times New Roman" panose="02020603050405020304" pitchFamily="18" charset="0"/>
              </a:rPr>
              <a:t>The Essentials of Self-Care Part 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085794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3121269"/>
            <a:ext cx="5738069" cy="2308324"/>
          </a:xfrm>
          <a:prstGeom prst="rect">
            <a:avLst/>
          </a:prstGeom>
          <a:noFill/>
        </p:spPr>
        <p:txBody>
          <a:bodyPr wrap="square" rtlCol="0">
            <a:spAutoFit/>
          </a:bodyPr>
          <a:lstStyle/>
          <a:p>
            <a:pPr algn="just"/>
            <a:r>
              <a:rPr lang="en-GB" dirty="0"/>
              <a:t>Self–care is the mindful taking of time to pay attention to you”. Learning when you are overwhelmed, stressed, fatigued, anxious, to care for yourself however you can to interrupt or lessen the effect of these debilitating reactions. This can take the form of small, relaxing activities or larger life changes. Scientists describes self-care for survivors as finding “interesting ways to take care of themselves physically, mentally, emotionally, and socially.”</a:t>
            </a:r>
          </a:p>
        </p:txBody>
      </p:sp>
      <p:sp>
        <p:nvSpPr>
          <p:cNvPr id="5" name="TextBox 4">
            <a:extLst>
              <a:ext uri="{FF2B5EF4-FFF2-40B4-BE49-F238E27FC236}">
                <a16:creationId xmlns:a16="http://schemas.microsoft.com/office/drawing/2014/main" id="{FAF646A0-1508-4C75-9A4B-20F2C56A2DE9}"/>
              </a:ext>
            </a:extLst>
          </p:cNvPr>
          <p:cNvSpPr txBox="1"/>
          <p:nvPr/>
        </p:nvSpPr>
        <p:spPr>
          <a:xfrm>
            <a:off x="9794631" y="2778369"/>
            <a:ext cx="1890346" cy="1200329"/>
          </a:xfrm>
          <a:prstGeom prst="rect">
            <a:avLst/>
          </a:prstGeom>
          <a:noFill/>
        </p:spPr>
        <p:txBody>
          <a:bodyPr wrap="square" rtlCol="0">
            <a:spAutoFit/>
          </a:bodyPr>
          <a:lstStyle/>
          <a:p>
            <a:r>
              <a:rPr lang="en-GB" dirty="0"/>
              <a:t>In this audio book you will find out more why is Self-Care Important</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pic>
        <p:nvPicPr>
          <p:cNvPr id="6" name="1">
            <a:hlinkClick r:id="" action="ppaction://media"/>
            <a:extLst>
              <a:ext uri="{FF2B5EF4-FFF2-40B4-BE49-F238E27FC236}">
                <a16:creationId xmlns:a16="http://schemas.microsoft.com/office/drawing/2014/main" id="{F09A309B-74AD-402D-A422-0448AFF47771}"/>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380587" y="5548619"/>
            <a:ext cx="609600" cy="609600"/>
          </a:xfrm>
          <a:prstGeom prst="rect">
            <a:avLst/>
          </a:prstGeom>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08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3121269"/>
            <a:ext cx="5738069" cy="1754326"/>
          </a:xfrm>
          <a:prstGeom prst="rect">
            <a:avLst/>
          </a:prstGeom>
          <a:noFill/>
        </p:spPr>
        <p:txBody>
          <a:bodyPr wrap="square" rtlCol="0">
            <a:spAutoFit/>
          </a:bodyPr>
          <a:lstStyle/>
          <a:p>
            <a:pPr algn="just"/>
            <a:r>
              <a:rPr lang="en-GB" dirty="0"/>
              <a:t>So Why is Self-Care Important? Self-care can be very beneficial for everyone. It helps people manage their own stress levels and life balance to avoid burnout, exhaustion, anxiety, and the mental and physical illnesses that can result from these. This is especially key in the turbulent and fear-filled world of domestic violence survivors.</a:t>
            </a:r>
          </a:p>
        </p:txBody>
      </p:sp>
      <p:sp>
        <p:nvSpPr>
          <p:cNvPr id="5" name="TextBox 4">
            <a:extLst>
              <a:ext uri="{FF2B5EF4-FFF2-40B4-BE49-F238E27FC236}">
                <a16:creationId xmlns:a16="http://schemas.microsoft.com/office/drawing/2014/main" id="{FAF646A0-1508-4C75-9A4B-20F2C56A2DE9}"/>
              </a:ext>
            </a:extLst>
          </p:cNvPr>
          <p:cNvSpPr txBox="1"/>
          <p:nvPr/>
        </p:nvSpPr>
        <p:spPr>
          <a:xfrm>
            <a:off x="9794631" y="2778369"/>
            <a:ext cx="1890346" cy="1200329"/>
          </a:xfrm>
          <a:prstGeom prst="rect">
            <a:avLst/>
          </a:prstGeom>
          <a:noFill/>
        </p:spPr>
        <p:txBody>
          <a:bodyPr wrap="square" rtlCol="0">
            <a:spAutoFit/>
          </a:bodyPr>
          <a:lstStyle/>
          <a:p>
            <a:r>
              <a:rPr lang="en-GB" dirty="0"/>
              <a:t>In this audio book you will find out more why is Self-Care Important</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pic>
        <p:nvPicPr>
          <p:cNvPr id="4" name="2">
            <a:hlinkClick r:id="" action="ppaction://media"/>
            <a:extLst>
              <a:ext uri="{FF2B5EF4-FFF2-40B4-BE49-F238E27FC236}">
                <a16:creationId xmlns:a16="http://schemas.microsoft.com/office/drawing/2014/main" id="{54D898E4-E2FC-447E-9EF2-FBA7618128D0}"/>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330568" y="5465060"/>
            <a:ext cx="609600" cy="609600"/>
          </a:xfrm>
          <a:prstGeom prst="rect">
            <a:avLst/>
          </a:prstGeom>
        </p:spPr>
      </p:pic>
    </p:spTree>
    <p:extLst>
      <p:ext uri="{BB962C8B-B14F-4D97-AF65-F5344CB8AC3E}">
        <p14:creationId xmlns:p14="http://schemas.microsoft.com/office/powerpoint/2010/main" val="4183345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29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3121269"/>
            <a:ext cx="5738069" cy="2031325"/>
          </a:xfrm>
          <a:prstGeom prst="rect">
            <a:avLst/>
          </a:prstGeom>
          <a:noFill/>
        </p:spPr>
        <p:txBody>
          <a:bodyPr wrap="square" rtlCol="0">
            <a:spAutoFit/>
          </a:bodyPr>
          <a:lstStyle/>
          <a:p>
            <a:pPr algn="just"/>
            <a:r>
              <a:rPr lang="en-GB" dirty="0"/>
              <a:t>Controlling relationships can be extremely stressful, terrifying, and exhausting. Survivors are always on edge, constantly wondering what might trigger abuse, trying to adapt their lives to hide and/or minimize it, wrestling with shame or conflicting feelings for their abuser, protecting children, finding a safe way to get help, and dealing with the toll of abuse on their own psyche and/or body. </a:t>
            </a:r>
          </a:p>
        </p:txBody>
      </p:sp>
      <p:sp>
        <p:nvSpPr>
          <p:cNvPr id="5" name="TextBox 4">
            <a:extLst>
              <a:ext uri="{FF2B5EF4-FFF2-40B4-BE49-F238E27FC236}">
                <a16:creationId xmlns:a16="http://schemas.microsoft.com/office/drawing/2014/main" id="{FAF646A0-1508-4C75-9A4B-20F2C56A2DE9}"/>
              </a:ext>
            </a:extLst>
          </p:cNvPr>
          <p:cNvSpPr txBox="1"/>
          <p:nvPr/>
        </p:nvSpPr>
        <p:spPr>
          <a:xfrm>
            <a:off x="9794631" y="2778369"/>
            <a:ext cx="1890346" cy="1200329"/>
          </a:xfrm>
          <a:prstGeom prst="rect">
            <a:avLst/>
          </a:prstGeom>
          <a:noFill/>
        </p:spPr>
        <p:txBody>
          <a:bodyPr wrap="square" rtlCol="0">
            <a:spAutoFit/>
          </a:bodyPr>
          <a:lstStyle/>
          <a:p>
            <a:r>
              <a:rPr lang="en-GB" dirty="0"/>
              <a:t>In this audio book you will find out more why is Self-Care Important</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pic>
        <p:nvPicPr>
          <p:cNvPr id="7" name="3">
            <a:hlinkClick r:id="" action="ppaction://media"/>
            <a:extLst>
              <a:ext uri="{FF2B5EF4-FFF2-40B4-BE49-F238E27FC236}">
                <a16:creationId xmlns:a16="http://schemas.microsoft.com/office/drawing/2014/main" id="{0EF64892-FB1D-4F5E-A274-4A01210534ED}"/>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77255" y="5465060"/>
            <a:ext cx="609600" cy="609600"/>
          </a:xfrm>
          <a:prstGeom prst="rect">
            <a:avLst/>
          </a:prstGeom>
        </p:spPr>
      </p:pic>
    </p:spTree>
    <p:extLst>
      <p:ext uri="{BB962C8B-B14F-4D97-AF65-F5344CB8AC3E}">
        <p14:creationId xmlns:p14="http://schemas.microsoft.com/office/powerpoint/2010/main" val="1867057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27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3121269"/>
            <a:ext cx="5738069" cy="1477328"/>
          </a:xfrm>
          <a:prstGeom prst="rect">
            <a:avLst/>
          </a:prstGeom>
          <a:noFill/>
        </p:spPr>
        <p:txBody>
          <a:bodyPr wrap="square" rtlCol="0">
            <a:spAutoFit/>
          </a:bodyPr>
          <a:lstStyle/>
          <a:p>
            <a:pPr algn="just"/>
            <a:r>
              <a:rPr lang="en-GB" dirty="0"/>
              <a:t>Not only can self-care help to mitigate this toll but it may be the only option for some who are not at a point where they can or want to seek support from anyone else. Learning how to help oneself, even in small ways, can be what gets them through. </a:t>
            </a:r>
          </a:p>
        </p:txBody>
      </p:sp>
      <p:sp>
        <p:nvSpPr>
          <p:cNvPr id="5" name="TextBox 4">
            <a:extLst>
              <a:ext uri="{FF2B5EF4-FFF2-40B4-BE49-F238E27FC236}">
                <a16:creationId xmlns:a16="http://schemas.microsoft.com/office/drawing/2014/main" id="{FAF646A0-1508-4C75-9A4B-20F2C56A2DE9}"/>
              </a:ext>
            </a:extLst>
          </p:cNvPr>
          <p:cNvSpPr txBox="1"/>
          <p:nvPr/>
        </p:nvSpPr>
        <p:spPr>
          <a:xfrm>
            <a:off x="9794631" y="2778369"/>
            <a:ext cx="1890346" cy="1200329"/>
          </a:xfrm>
          <a:prstGeom prst="rect">
            <a:avLst/>
          </a:prstGeom>
          <a:noFill/>
        </p:spPr>
        <p:txBody>
          <a:bodyPr wrap="square" rtlCol="0">
            <a:spAutoFit/>
          </a:bodyPr>
          <a:lstStyle/>
          <a:p>
            <a:r>
              <a:rPr lang="en-GB" dirty="0"/>
              <a:t>In this audio book you will find out more why is Self-Care Important</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pic>
        <p:nvPicPr>
          <p:cNvPr id="4" name="4">
            <a:hlinkClick r:id="" action="ppaction://media"/>
            <a:extLst>
              <a:ext uri="{FF2B5EF4-FFF2-40B4-BE49-F238E27FC236}">
                <a16:creationId xmlns:a16="http://schemas.microsoft.com/office/drawing/2014/main" id="{5DC16438-8132-4BE8-999E-1955F3214535}"/>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065143" y="5565397"/>
            <a:ext cx="609600" cy="609600"/>
          </a:xfrm>
          <a:prstGeom prst="rect">
            <a:avLst/>
          </a:prstGeom>
        </p:spPr>
      </p:pic>
    </p:spTree>
    <p:extLst>
      <p:ext uri="{BB962C8B-B14F-4D97-AF65-F5344CB8AC3E}">
        <p14:creationId xmlns:p14="http://schemas.microsoft.com/office/powerpoint/2010/main" val="1148692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19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n-IE" sz="900" dirty="0">
                <a:latin typeface="Arial" panose="020B0604020202020204" pitchFamily="34" charset="0"/>
                <a:cs typeface="Arial" panose="020B0604020202020204" pitchFamily="34" charset="0"/>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7177949" y="3134262"/>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361137"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3179261" y="3090999"/>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422065"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422065" y="3090999"/>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615835" y="3011416"/>
            <a:ext cx="2345959" cy="888436"/>
          </a:xfrm>
          <a:prstGeom prst="rect">
            <a:avLst/>
          </a:prstGeom>
        </p:spPr>
      </p:pic>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19310" y="3011416"/>
            <a:ext cx="2867089" cy="2089573"/>
          </a:xfrm>
          <a:prstGeom prst="rect">
            <a:avLst/>
          </a:prstGeom>
        </p:spPr>
      </p:pic>
    </p:spTree>
    <p:extLst>
      <p:ext uri="{BB962C8B-B14F-4D97-AF65-F5344CB8AC3E}">
        <p14:creationId xmlns:p14="http://schemas.microsoft.com/office/powerpoint/2010/main" val="794972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1992</TotalTime>
  <Words>377</Words>
  <Application>Microsoft Office PowerPoint</Application>
  <PresentationFormat>Widescreen</PresentationFormat>
  <Paragraphs>10</Paragraphs>
  <Slides>6</Slides>
  <Notes>0</Notes>
  <HiddenSlides>0</HiddenSlides>
  <MMClips>4</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Georgia Prastitou</cp:lastModifiedBy>
  <cp:revision>27</cp:revision>
  <dcterms:created xsi:type="dcterms:W3CDTF">2020-10-05T11:11:44Z</dcterms:created>
  <dcterms:modified xsi:type="dcterms:W3CDTF">2022-04-28T11:19:33Z</dcterms:modified>
</cp:coreProperties>
</file>