
<file path=[Content_Types].xml><?xml version="1.0" encoding="utf-8"?>
<Types xmlns="http://schemas.openxmlformats.org/package/2006/content-types">
  <Default Extension="png" ContentType="image/png"/>
  <Default Extension="mp3" ContentType="audio/mpe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3"/>
  </p:handoutMasterIdLst>
  <p:sldIdLst>
    <p:sldId id="256" r:id="rId2"/>
    <p:sldId id="257" r:id="rId3"/>
    <p:sldId id="266" r:id="rId4"/>
    <p:sldId id="267" r:id="rId5"/>
    <p:sldId id="268" r:id="rId6"/>
    <p:sldId id="269" r:id="rId7"/>
    <p:sldId id="270" r:id="rId8"/>
    <p:sldId id="271" r:id="rId9"/>
    <p:sldId id="272" r:id="rId10"/>
    <p:sldId id="273"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34"/>
    <p:restoredTop sz="95326" autoAdjust="0"/>
  </p:normalViewPr>
  <p:slideViewPr>
    <p:cSldViewPr snapToGrid="0" snapToObjects="1">
      <p:cViewPr varScale="1">
        <p:scale>
          <a:sx n="80" d="100"/>
          <a:sy n="80" d="100"/>
        </p:scale>
        <p:origin x="893" y="6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28/04/2022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4/28/2022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4/28/2022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4/28/2022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4/28/2022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4/28/2022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4/28/2022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11.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3.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4.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5.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6.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7.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8.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_rels/slide9.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4.gif"/><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2.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image" Target="../media/image3.jpg"/><Relationship Id="rId9" Type="http://schemas.openxmlformats.org/officeDocument/2006/relationships/image" Target="../media/image6.gi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2"/>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3"/>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F1212A93-356A-43D9-8A64-4CD4B2EC6305}"/>
              </a:ext>
            </a:extLst>
          </p:cNvPr>
          <p:cNvSpPr txBox="1"/>
          <p:nvPr/>
        </p:nvSpPr>
        <p:spPr>
          <a:xfrm>
            <a:off x="5715000" y="3613638"/>
            <a:ext cx="5292969" cy="923330"/>
          </a:xfrm>
          <a:prstGeom prst="rect">
            <a:avLst/>
          </a:prstGeom>
          <a:noFill/>
        </p:spPr>
        <p:txBody>
          <a:bodyPr wrap="square" rtlCol="0">
            <a:spAutoFit/>
          </a:bodyPr>
          <a:lstStyle/>
          <a:p>
            <a:r>
              <a:rPr lang="en-GB" dirty="0"/>
              <a:t>Audio book: </a:t>
            </a:r>
            <a:r>
              <a:rPr lang="en-GB" sz="1800" b="1" dirty="0" err="1">
                <a:effectLst/>
                <a:latin typeface="Times New Roman" panose="02020603050405020304" pitchFamily="18" charset="0"/>
                <a:ea typeface="Calibri" panose="020F0502020204030204" pitchFamily="34" charset="0"/>
                <a:cs typeface="Times New Roman" panose="02020603050405020304" pitchFamily="18" charset="0"/>
              </a:rPr>
              <a:t>Differents</a:t>
            </a:r>
            <a:r>
              <a:rPr lang="en-GB" sz="1800" b="1" dirty="0">
                <a:effectLst/>
                <a:latin typeface="Times New Roman" panose="02020603050405020304" pitchFamily="18" charset="0"/>
                <a:ea typeface="Calibri" panose="020F0502020204030204" pitchFamily="34" charset="0"/>
                <a:cs typeface="Times New Roman" panose="02020603050405020304" pitchFamily="18" charset="0"/>
              </a:rPr>
              <a:t> between  Healthy &amp; Unhealthy Relationships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085794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1200329"/>
          </a:xfrm>
          <a:prstGeom prst="rect">
            <a:avLst/>
          </a:prstGeom>
          <a:noFill/>
        </p:spPr>
        <p:txBody>
          <a:bodyPr wrap="square" rtlCol="0">
            <a:spAutoFit/>
          </a:bodyPr>
          <a:lstStyle/>
          <a:p>
            <a:pPr algn="just"/>
            <a:r>
              <a:rPr lang="en-GB" dirty="0"/>
              <a:t>It is very important to be able to distinguish between healthy and unhealthy relationships in the family from an early age. this can help prevent disasters that occur in families, especially in older age.</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this audio book you will find out more about differences between healthy and unhealthy relationships in family.</a:t>
            </a:r>
          </a:p>
        </p:txBody>
      </p:sp>
      <p:pic>
        <p:nvPicPr>
          <p:cNvPr id="3" name="9">
            <a:hlinkClick r:id="" action="ppaction://media"/>
            <a:extLst>
              <a:ext uri="{FF2B5EF4-FFF2-40B4-BE49-F238E27FC236}">
                <a16:creationId xmlns:a16="http://schemas.microsoft.com/office/drawing/2014/main" id="{C3930586-B8F4-4EF6-8D5D-83488EEED7F9}"/>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236785" y="5257607"/>
            <a:ext cx="609600" cy="609600"/>
          </a:xfrm>
          <a:prstGeom prst="rect">
            <a:avLst/>
          </a:prstGeom>
        </p:spPr>
      </p:pic>
    </p:spTree>
    <p:extLst>
      <p:ext uri="{BB962C8B-B14F-4D97-AF65-F5344CB8AC3E}">
        <p14:creationId xmlns:p14="http://schemas.microsoft.com/office/powerpoint/2010/main" val="162288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11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n-IE" sz="900" dirty="0">
                <a:latin typeface="Arial" panose="020B0604020202020204" pitchFamily="34" charset="0"/>
                <a:cs typeface="Arial" panose="020B0604020202020204" pitchFamily="34" charset="0"/>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7387711" y="3072406"/>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488485" y="4035840"/>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2879707" y="2904189"/>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286945" y="4035840"/>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358715" y="2903151"/>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615835" y="2983873"/>
            <a:ext cx="2345959" cy="888436"/>
          </a:xfrm>
          <a:prstGeom prst="rect">
            <a:avLst/>
          </a:prstGeom>
        </p:spPr>
      </p:pic>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68938" y="3072406"/>
            <a:ext cx="2347090" cy="1710591"/>
          </a:xfrm>
          <a:prstGeom prst="rect">
            <a:avLst/>
          </a:prstGeom>
        </p:spPr>
      </p:pic>
    </p:spTree>
    <p:extLst>
      <p:ext uri="{BB962C8B-B14F-4D97-AF65-F5344CB8AC3E}">
        <p14:creationId xmlns:p14="http://schemas.microsoft.com/office/powerpoint/2010/main" val="794972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2308324"/>
          </a:xfrm>
          <a:prstGeom prst="rect">
            <a:avLst/>
          </a:prstGeom>
          <a:noFill/>
        </p:spPr>
        <p:txBody>
          <a:bodyPr wrap="square" rtlCol="0">
            <a:spAutoFit/>
          </a:bodyPr>
          <a:lstStyle/>
          <a:p>
            <a:pPr algn="just"/>
            <a:r>
              <a:rPr lang="en-GB" b="1" i="1" dirty="0"/>
              <a:t>Healthy Relationships.</a:t>
            </a:r>
          </a:p>
          <a:p>
            <a:pPr algn="just"/>
            <a:r>
              <a:rPr lang="en-GB" dirty="0"/>
              <a:t>Healthy relationships share certain characteristics that people should be taught to expect. They include:</a:t>
            </a:r>
          </a:p>
          <a:p>
            <a:pPr algn="just"/>
            <a:r>
              <a:rPr lang="en-GB" u="sng" dirty="0"/>
              <a:t>Mutual respect</a:t>
            </a:r>
            <a:r>
              <a:rPr lang="en-GB" dirty="0"/>
              <a:t>. Respect means that each person values who the other is and understands the other person’s boundaries.</a:t>
            </a:r>
          </a:p>
          <a:p>
            <a:pPr algn="just"/>
            <a:r>
              <a:rPr lang="en-GB" u="sng" dirty="0"/>
              <a:t>Trust</a:t>
            </a:r>
            <a:r>
              <a:rPr lang="en-GB" dirty="0"/>
              <a:t>. Family should place trust in each other and give each other the benefit of the doubt.</a:t>
            </a:r>
          </a:p>
          <a:p>
            <a:pPr algn="just"/>
            <a:endParaRPr lang="en-GB" dirty="0"/>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this audio book you will find out more about differences between healthy and unhealthy relationships in family.</a:t>
            </a:r>
          </a:p>
        </p:txBody>
      </p:sp>
      <p:pic>
        <p:nvPicPr>
          <p:cNvPr id="3" name="1">
            <a:hlinkClick r:id="" action="ppaction://media"/>
            <a:extLst>
              <a:ext uri="{FF2B5EF4-FFF2-40B4-BE49-F238E27FC236}">
                <a16:creationId xmlns:a16="http://schemas.microsoft.com/office/drawing/2014/main" id="{B0C7EDDB-C68F-41EA-8739-94B5EE3CAC7D}"/>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302225" y="5018312"/>
            <a:ext cx="609600" cy="609600"/>
          </a:xfrm>
          <a:prstGeom prst="rect">
            <a:avLst/>
          </a:prstGeom>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39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2585323"/>
          </a:xfrm>
          <a:prstGeom prst="rect">
            <a:avLst/>
          </a:prstGeom>
          <a:noFill/>
        </p:spPr>
        <p:txBody>
          <a:bodyPr wrap="square" rtlCol="0">
            <a:spAutoFit/>
          </a:bodyPr>
          <a:lstStyle/>
          <a:p>
            <a:pPr algn="just"/>
            <a:r>
              <a:rPr lang="en-GB" u="sng" dirty="0"/>
              <a:t>Honesty</a:t>
            </a:r>
            <a:r>
              <a:rPr lang="en-GB" dirty="0"/>
              <a:t>. Honesty builds trust and strengthens the family relationship.</a:t>
            </a:r>
          </a:p>
          <a:p>
            <a:pPr algn="just"/>
            <a:r>
              <a:rPr lang="en-GB" u="sng" dirty="0"/>
              <a:t>Individuality</a:t>
            </a:r>
            <a:r>
              <a:rPr lang="en-GB" dirty="0"/>
              <a:t>. Family members should not compare themselves with one another.</a:t>
            </a:r>
          </a:p>
          <a:p>
            <a:pPr algn="just"/>
            <a:r>
              <a:rPr lang="en-GB" u="sng" dirty="0"/>
              <a:t>Good communication</a:t>
            </a:r>
            <a:r>
              <a:rPr lang="en-GB" dirty="0"/>
              <a:t>. Each family member should speak honestly and openly to avoid miscommunication. If one member of the family needs to sort out his or her feelings first, the other family member should respect those wishes and wait until he or she is ready to talk. </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this audio book you will find out more about differences between healthy and unhealthy relationships in family.</a:t>
            </a:r>
          </a:p>
        </p:txBody>
      </p:sp>
      <p:pic>
        <p:nvPicPr>
          <p:cNvPr id="3" name="2">
            <a:hlinkClick r:id="" action="ppaction://media"/>
            <a:extLst>
              <a:ext uri="{FF2B5EF4-FFF2-40B4-BE49-F238E27FC236}">
                <a16:creationId xmlns:a16="http://schemas.microsoft.com/office/drawing/2014/main" id="{1D61F949-8978-493C-9AF1-A7E70246E485}"/>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267710" y="5105645"/>
            <a:ext cx="609600" cy="609600"/>
          </a:xfrm>
          <a:prstGeom prst="rect">
            <a:avLst/>
          </a:prstGeom>
        </p:spPr>
      </p:pic>
    </p:spTree>
    <p:extLst>
      <p:ext uri="{BB962C8B-B14F-4D97-AF65-F5344CB8AC3E}">
        <p14:creationId xmlns:p14="http://schemas.microsoft.com/office/powerpoint/2010/main" val="65973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03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2585323"/>
          </a:xfrm>
          <a:prstGeom prst="rect">
            <a:avLst/>
          </a:prstGeom>
          <a:noFill/>
        </p:spPr>
        <p:txBody>
          <a:bodyPr wrap="square" rtlCol="0">
            <a:spAutoFit/>
          </a:bodyPr>
          <a:lstStyle/>
          <a:p>
            <a:pPr algn="just"/>
            <a:r>
              <a:rPr lang="en-GB" u="sng" dirty="0"/>
              <a:t>Anger control</a:t>
            </a:r>
            <a:r>
              <a:rPr lang="en-GB" dirty="0"/>
              <a:t>. We all get angry, but how we express it can affect our relationships with others. Anger can be handled in healthy ways such as taking a deep breath, counting to ten, or talking it out.</a:t>
            </a:r>
          </a:p>
          <a:p>
            <a:pPr algn="just"/>
            <a:r>
              <a:rPr lang="en-GB" u="sng" dirty="0"/>
              <a:t>Fighting fair</a:t>
            </a:r>
            <a:r>
              <a:rPr lang="en-GB" dirty="0"/>
              <a:t>. Everyone argues at some point, but those who are fair, stick to the subject, and avoid insults are more likely to come up with a possible solution. Family members should take a short break away from each other if the discussion gets too heated.</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this audio book you will find out more about differences between healthy and unhealthy relationships in family.</a:t>
            </a:r>
          </a:p>
        </p:txBody>
      </p:sp>
      <p:pic>
        <p:nvPicPr>
          <p:cNvPr id="3" name="3">
            <a:hlinkClick r:id="" action="ppaction://media"/>
            <a:extLst>
              <a:ext uri="{FF2B5EF4-FFF2-40B4-BE49-F238E27FC236}">
                <a16:creationId xmlns:a16="http://schemas.microsoft.com/office/drawing/2014/main" id="{B730F7E0-79DD-4170-9C33-24A3CEE9C9EA}"/>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317185" y="5257607"/>
            <a:ext cx="609600" cy="609600"/>
          </a:xfrm>
          <a:prstGeom prst="rect">
            <a:avLst/>
          </a:prstGeom>
        </p:spPr>
      </p:pic>
    </p:spTree>
    <p:extLst>
      <p:ext uri="{BB962C8B-B14F-4D97-AF65-F5344CB8AC3E}">
        <p14:creationId xmlns:p14="http://schemas.microsoft.com/office/powerpoint/2010/main" val="5212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96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1477328"/>
          </a:xfrm>
          <a:prstGeom prst="rect">
            <a:avLst/>
          </a:prstGeom>
          <a:noFill/>
        </p:spPr>
        <p:txBody>
          <a:bodyPr wrap="square" rtlCol="0">
            <a:spAutoFit/>
          </a:bodyPr>
          <a:lstStyle/>
          <a:p>
            <a:pPr algn="just"/>
            <a:r>
              <a:rPr lang="en-GB" u="sng" dirty="0"/>
              <a:t>Problem solving</a:t>
            </a:r>
            <a:r>
              <a:rPr lang="en-GB" dirty="0"/>
              <a:t>. Dating partners can learn to solve problems and identify new solutions by breaking a problem into small parts or by talking through the situation.</a:t>
            </a:r>
          </a:p>
          <a:p>
            <a:pPr algn="just"/>
            <a:r>
              <a:rPr lang="en-GB" u="sng" dirty="0"/>
              <a:t>Understanding</a:t>
            </a:r>
            <a:r>
              <a:rPr lang="en-GB" dirty="0"/>
              <a:t>. Each family member should take time to understand what the other might be feeling.</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this audio book you will find out more about differences between healthy and unhealthy relationships in family.</a:t>
            </a:r>
          </a:p>
        </p:txBody>
      </p:sp>
      <p:pic>
        <p:nvPicPr>
          <p:cNvPr id="3" name="4">
            <a:hlinkClick r:id="" action="ppaction://media"/>
            <a:extLst>
              <a:ext uri="{FF2B5EF4-FFF2-40B4-BE49-F238E27FC236}">
                <a16:creationId xmlns:a16="http://schemas.microsoft.com/office/drawing/2014/main" id="{A9BB3C67-FFE4-41E1-AC9A-34902E4377DB}"/>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358216" y="5280561"/>
            <a:ext cx="609600" cy="609600"/>
          </a:xfrm>
          <a:prstGeom prst="rect">
            <a:avLst/>
          </a:prstGeom>
        </p:spPr>
      </p:pic>
    </p:spTree>
    <p:extLst>
      <p:ext uri="{BB962C8B-B14F-4D97-AF65-F5344CB8AC3E}">
        <p14:creationId xmlns:p14="http://schemas.microsoft.com/office/powerpoint/2010/main" val="333985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43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2308324"/>
          </a:xfrm>
          <a:prstGeom prst="rect">
            <a:avLst/>
          </a:prstGeom>
          <a:noFill/>
        </p:spPr>
        <p:txBody>
          <a:bodyPr wrap="square" rtlCol="0">
            <a:spAutoFit/>
          </a:bodyPr>
          <a:lstStyle/>
          <a:p>
            <a:pPr algn="just"/>
            <a:r>
              <a:rPr lang="en-GB" u="sng" dirty="0"/>
              <a:t>Self-confidence</a:t>
            </a:r>
            <a:r>
              <a:rPr lang="en-GB" dirty="0"/>
              <a:t>. When family members have confidence in themselves, it can help their relationships with others. It shows that they are calm and comfortable enough to allow others to express their opinions without forcing their own opinions on them.</a:t>
            </a:r>
          </a:p>
          <a:p>
            <a:pPr algn="just"/>
            <a:r>
              <a:rPr lang="en-GB" u="sng" dirty="0"/>
              <a:t>Being a role model</a:t>
            </a:r>
            <a:r>
              <a:rPr lang="en-GB" dirty="0"/>
              <a:t>. By embodying what respect means, person can inspire each other, friends, and family to also behave in a respectful way.</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this audio book you will find out more about differences between healthy and unhealthy relationships in family.</a:t>
            </a:r>
          </a:p>
        </p:txBody>
      </p:sp>
      <p:pic>
        <p:nvPicPr>
          <p:cNvPr id="3" name="5">
            <a:hlinkClick r:id="" action="ppaction://media"/>
            <a:extLst>
              <a:ext uri="{FF2B5EF4-FFF2-40B4-BE49-F238E27FC236}">
                <a16:creationId xmlns:a16="http://schemas.microsoft.com/office/drawing/2014/main" id="{C2A747BC-9838-4A86-B5CB-CC0E551549CE}"/>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220818" y="5457659"/>
            <a:ext cx="609600" cy="609600"/>
          </a:xfrm>
          <a:prstGeom prst="rect">
            <a:avLst/>
          </a:prstGeom>
        </p:spPr>
      </p:pic>
    </p:spTree>
    <p:extLst>
      <p:ext uri="{BB962C8B-B14F-4D97-AF65-F5344CB8AC3E}">
        <p14:creationId xmlns:p14="http://schemas.microsoft.com/office/powerpoint/2010/main" val="904748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07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2308324"/>
          </a:xfrm>
          <a:prstGeom prst="rect">
            <a:avLst/>
          </a:prstGeom>
          <a:noFill/>
        </p:spPr>
        <p:txBody>
          <a:bodyPr wrap="square" rtlCol="0">
            <a:spAutoFit/>
          </a:bodyPr>
          <a:lstStyle/>
          <a:p>
            <a:pPr algn="just"/>
            <a:r>
              <a:rPr lang="en-GB" b="1" dirty="0"/>
              <a:t>Unhealthy Relationships</a:t>
            </a:r>
          </a:p>
          <a:p>
            <a:pPr algn="just"/>
            <a:r>
              <a:rPr lang="en-GB" dirty="0"/>
              <a:t>Unhealthy relationships are marked by characteristics such as disrespect and control. It is important for youth to be able to recognize signs of unhealthy relationships before they escalate. Some characteristics of unhealthy relationships include:</a:t>
            </a:r>
          </a:p>
          <a:p>
            <a:pPr algn="just"/>
            <a:r>
              <a:rPr lang="en-GB" u="sng" dirty="0"/>
              <a:t>Control</a:t>
            </a:r>
            <a:r>
              <a:rPr lang="en-GB" dirty="0"/>
              <a:t>. Some of family member makes all the decisions and tells what to do. </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this audio book you will find out more about differences between healthy and unhealthy relationships in family.</a:t>
            </a:r>
          </a:p>
        </p:txBody>
      </p:sp>
      <p:pic>
        <p:nvPicPr>
          <p:cNvPr id="3" name="6">
            <a:hlinkClick r:id="" action="ppaction://media"/>
            <a:extLst>
              <a:ext uri="{FF2B5EF4-FFF2-40B4-BE49-F238E27FC236}">
                <a16:creationId xmlns:a16="http://schemas.microsoft.com/office/drawing/2014/main" id="{E4590D42-F958-47E9-A35F-6D1DE87CA1BF}"/>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122484" y="5477140"/>
            <a:ext cx="609600" cy="609600"/>
          </a:xfrm>
          <a:prstGeom prst="rect">
            <a:avLst/>
          </a:prstGeom>
        </p:spPr>
      </p:pic>
    </p:spTree>
    <p:extLst>
      <p:ext uri="{BB962C8B-B14F-4D97-AF65-F5344CB8AC3E}">
        <p14:creationId xmlns:p14="http://schemas.microsoft.com/office/powerpoint/2010/main" val="2902427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7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2031325"/>
          </a:xfrm>
          <a:prstGeom prst="rect">
            <a:avLst/>
          </a:prstGeom>
          <a:noFill/>
        </p:spPr>
        <p:txBody>
          <a:bodyPr wrap="square" rtlCol="0">
            <a:spAutoFit/>
          </a:bodyPr>
          <a:lstStyle/>
          <a:p>
            <a:pPr algn="just"/>
            <a:r>
              <a:rPr lang="en-GB" u="sng" dirty="0"/>
              <a:t>Hostility</a:t>
            </a:r>
            <a:r>
              <a:rPr lang="en-GB" dirty="0"/>
              <a:t>. Some of family member picks a fight with or antagonizes the other family members. This may lead to some of family members changing their </a:t>
            </a:r>
            <a:r>
              <a:rPr lang="en-GB" dirty="0" err="1"/>
              <a:t>behavior</a:t>
            </a:r>
            <a:r>
              <a:rPr lang="en-GB" dirty="0"/>
              <a:t> in order to avoid upsetting the other.</a:t>
            </a:r>
          </a:p>
          <a:p>
            <a:pPr algn="just"/>
            <a:r>
              <a:rPr lang="en-GB" u="sng" dirty="0"/>
              <a:t>Disrespect</a:t>
            </a:r>
            <a:r>
              <a:rPr lang="en-GB" dirty="0"/>
              <a:t>. Some of family members makes fun of the opinions and interests of the other family members or destroys something that belongs to the them.</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this audio book you will find out more about differences between healthy and unhealthy relationships in family.</a:t>
            </a:r>
          </a:p>
        </p:txBody>
      </p:sp>
      <p:pic>
        <p:nvPicPr>
          <p:cNvPr id="3" name="7">
            <a:hlinkClick r:id="" action="ppaction://media"/>
            <a:extLst>
              <a:ext uri="{FF2B5EF4-FFF2-40B4-BE49-F238E27FC236}">
                <a16:creationId xmlns:a16="http://schemas.microsoft.com/office/drawing/2014/main" id="{01B24097-BD6B-44A9-849D-B580168A8ACF}"/>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192823" y="5364607"/>
            <a:ext cx="609600" cy="609600"/>
          </a:xfrm>
          <a:prstGeom prst="rect">
            <a:avLst/>
          </a:prstGeom>
        </p:spPr>
      </p:pic>
    </p:spTree>
    <p:extLst>
      <p:ext uri="{BB962C8B-B14F-4D97-AF65-F5344CB8AC3E}">
        <p14:creationId xmlns:p14="http://schemas.microsoft.com/office/powerpoint/2010/main" val="80170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96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1477328"/>
          </a:xfrm>
          <a:prstGeom prst="rect">
            <a:avLst/>
          </a:prstGeom>
          <a:noFill/>
        </p:spPr>
        <p:txBody>
          <a:bodyPr wrap="square" rtlCol="0">
            <a:spAutoFit/>
          </a:bodyPr>
          <a:lstStyle/>
          <a:p>
            <a:pPr algn="just"/>
            <a:r>
              <a:rPr lang="en-GB" u="sng" dirty="0"/>
              <a:t>Intimidation</a:t>
            </a:r>
            <a:r>
              <a:rPr lang="en-GB" dirty="0"/>
              <a:t>. Some of family members tries to control aspects of the other's life by making the other family members fearful or timid. </a:t>
            </a:r>
          </a:p>
          <a:p>
            <a:pPr algn="just"/>
            <a:r>
              <a:rPr lang="en-GB" u="sng" dirty="0"/>
              <a:t>Physical violence</a:t>
            </a:r>
            <a:r>
              <a:rPr lang="en-GB" dirty="0"/>
              <a:t>. Some of family members uses force to get them way (such as hitting, slapping, grabbing, or shoving).</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n-GB" dirty="0"/>
              <a:t>In this audio book you will find out more about differences between healthy and unhealthy relationships in family.</a:t>
            </a:r>
          </a:p>
        </p:txBody>
      </p:sp>
      <p:pic>
        <p:nvPicPr>
          <p:cNvPr id="3" name="8">
            <a:hlinkClick r:id="" action="ppaction://media"/>
            <a:extLst>
              <a:ext uri="{FF2B5EF4-FFF2-40B4-BE49-F238E27FC236}">
                <a16:creationId xmlns:a16="http://schemas.microsoft.com/office/drawing/2014/main" id="{17DF28F6-D606-477A-AA9B-4269C0C2359D}"/>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122485" y="5422490"/>
            <a:ext cx="609600" cy="609600"/>
          </a:xfrm>
          <a:prstGeom prst="rect">
            <a:avLst/>
          </a:prstGeom>
        </p:spPr>
      </p:pic>
    </p:spTree>
    <p:extLst>
      <p:ext uri="{BB962C8B-B14F-4D97-AF65-F5344CB8AC3E}">
        <p14:creationId xmlns:p14="http://schemas.microsoft.com/office/powerpoint/2010/main" val="195714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52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2220</TotalTime>
  <Words>775</Words>
  <Application>Microsoft Office PowerPoint</Application>
  <PresentationFormat>Widescreen</PresentationFormat>
  <Paragraphs>32</Paragraphs>
  <Slides>11</Slides>
  <Notes>0</Notes>
  <HiddenSlides>0</HiddenSlides>
  <MMClips>9</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Georgia Prastitou</cp:lastModifiedBy>
  <cp:revision>38</cp:revision>
  <dcterms:created xsi:type="dcterms:W3CDTF">2020-10-05T11:11:44Z</dcterms:created>
  <dcterms:modified xsi:type="dcterms:W3CDTF">2022-04-28T11:15:29Z</dcterms:modified>
</cp:coreProperties>
</file>