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5"/>
  </p:handoutMasterIdLst>
  <p:sldIdLst>
    <p:sldId id="256" r:id="rId2"/>
    <p:sldId id="257" r:id="rId3"/>
    <p:sldId id="266" r:id="rId4"/>
    <p:sldId id="267" r:id="rId5"/>
    <p:sldId id="274" r:id="rId6"/>
    <p:sldId id="268" r:id="rId7"/>
    <p:sldId id="269" r:id="rId8"/>
    <p:sldId id="270" r:id="rId9"/>
    <p:sldId id="271" r:id="rId10"/>
    <p:sldId id="272" r:id="rId11"/>
    <p:sldId id="275" r:id="rId12"/>
    <p:sldId id="273"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3.jp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C8ED79E-917A-41CD-ADF7-AA56ECCB3B5C}"/>
              </a:ext>
            </a:extLst>
          </p:cNvPr>
          <p:cNvSpPr txBox="1"/>
          <p:nvPr/>
        </p:nvSpPr>
        <p:spPr>
          <a:xfrm>
            <a:off x="5424854" y="3657600"/>
            <a:ext cx="5978769" cy="923330"/>
          </a:xfrm>
          <a:prstGeom prst="rect">
            <a:avLst/>
          </a:prstGeom>
          <a:noFill/>
        </p:spPr>
        <p:txBody>
          <a:bodyPr wrap="square" rtlCol="0">
            <a:spAutoFit/>
          </a:bodyPr>
          <a:lstStyle/>
          <a:p>
            <a:r>
              <a:rPr lang="en-GB" dirty="0"/>
              <a:t>Audio book: </a:t>
            </a:r>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WHY IT'S SO IMPORTANT TO ASK FOR HELP?</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085794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477328"/>
          </a:xfrm>
          <a:prstGeom prst="rect">
            <a:avLst/>
          </a:prstGeom>
          <a:noFill/>
        </p:spPr>
        <p:txBody>
          <a:bodyPr wrap="square" rtlCol="0">
            <a:spAutoFit/>
          </a:bodyPr>
          <a:lstStyle/>
          <a:p>
            <a:pPr algn="just"/>
            <a:r>
              <a:rPr lang="en-GB" b="1" dirty="0"/>
              <a:t>Be direct – don’t drop hints, sigh or look sad</a:t>
            </a:r>
            <a:r>
              <a:rPr lang="en-GB" dirty="0"/>
              <a:t>. Clearly explain what you need help with. Don’t waffle or apologise for needing help. Don’t say, ‘I know you’re really busy, so only if you have time … only if you want to… sorry, I know this is a lot to ask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4" name="8.1">
            <a:hlinkClick r:id="" action="ppaction://media"/>
            <a:extLst>
              <a:ext uri="{FF2B5EF4-FFF2-40B4-BE49-F238E27FC236}">
                <a16:creationId xmlns:a16="http://schemas.microsoft.com/office/drawing/2014/main" id="{05E639BD-3FD2-48B6-ACE2-096BADFF93F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17256" y="5120208"/>
            <a:ext cx="609600" cy="609600"/>
          </a:xfrm>
          <a:prstGeom prst="rect">
            <a:avLst/>
          </a:prstGeom>
        </p:spPr>
      </p:pic>
    </p:spTree>
    <p:extLst>
      <p:ext uri="{BB962C8B-B14F-4D97-AF65-F5344CB8AC3E}">
        <p14:creationId xmlns:p14="http://schemas.microsoft.com/office/powerpoint/2010/main" val="68038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477328"/>
          </a:xfrm>
          <a:prstGeom prst="rect">
            <a:avLst/>
          </a:prstGeom>
          <a:noFill/>
        </p:spPr>
        <p:txBody>
          <a:bodyPr wrap="square" rtlCol="0">
            <a:spAutoFit/>
          </a:bodyPr>
          <a:lstStyle/>
          <a:p>
            <a:pPr algn="just"/>
            <a:r>
              <a:rPr lang="en-GB" dirty="0"/>
              <a:t>Talking like this infers that you don’t consider yourself, your time or the request to be valuable. Instead, simply say, ‘I need help with … would you be able to … by tomorrow for me?’ This way, the person is clear about what, how and when to help you.</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4" name="8.2">
            <a:hlinkClick r:id="" action="ppaction://media"/>
            <a:extLst>
              <a:ext uri="{FF2B5EF4-FFF2-40B4-BE49-F238E27FC236}">
                <a16:creationId xmlns:a16="http://schemas.microsoft.com/office/drawing/2014/main" id="{E50721BA-EBC7-431E-8383-D3617078456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79343" y="5271621"/>
            <a:ext cx="609600" cy="609600"/>
          </a:xfrm>
          <a:prstGeom prst="rect">
            <a:avLst/>
          </a:prstGeom>
        </p:spPr>
      </p:pic>
    </p:spTree>
    <p:extLst>
      <p:ext uri="{BB962C8B-B14F-4D97-AF65-F5344CB8AC3E}">
        <p14:creationId xmlns:p14="http://schemas.microsoft.com/office/powerpoint/2010/main" val="50029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923330"/>
          </a:xfrm>
          <a:prstGeom prst="rect">
            <a:avLst/>
          </a:prstGeom>
          <a:noFill/>
        </p:spPr>
        <p:txBody>
          <a:bodyPr wrap="square" rtlCol="0">
            <a:spAutoFit/>
          </a:bodyPr>
          <a:lstStyle/>
          <a:p>
            <a:pPr algn="just"/>
            <a:r>
              <a:rPr lang="en-GB" b="1" dirty="0"/>
              <a:t>Practise asking for help</a:t>
            </a:r>
            <a:r>
              <a:rPr lang="en-GB" dirty="0"/>
              <a:t>. Make a list of what you could ask for help with: the laundry? Walking the dog? Maybe you need help to manage a health condition? Ask for help!</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9">
            <a:hlinkClick r:id="" action="ppaction://media"/>
            <a:extLst>
              <a:ext uri="{FF2B5EF4-FFF2-40B4-BE49-F238E27FC236}">
                <a16:creationId xmlns:a16="http://schemas.microsoft.com/office/drawing/2014/main" id="{1525AF2A-BB92-45EE-89D7-5C59AED996F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363200" y="5030866"/>
            <a:ext cx="609600" cy="609600"/>
          </a:xfrm>
          <a:prstGeom prst="rect">
            <a:avLst/>
          </a:prstGeom>
        </p:spPr>
      </p:pic>
    </p:spTree>
    <p:extLst>
      <p:ext uri="{BB962C8B-B14F-4D97-AF65-F5344CB8AC3E}">
        <p14:creationId xmlns:p14="http://schemas.microsoft.com/office/powerpoint/2010/main" val="153299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4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388396" y="3091878"/>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453766"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2812252" y="2983612"/>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419788" y="419267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348563" y="2815516"/>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581116" y="2886648"/>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85678" y="2983612"/>
            <a:ext cx="2741579" cy="1998100"/>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835479" y="3067864"/>
            <a:ext cx="6128347" cy="2585323"/>
          </a:xfrm>
          <a:prstGeom prst="rect">
            <a:avLst/>
          </a:prstGeom>
          <a:noFill/>
        </p:spPr>
        <p:txBody>
          <a:bodyPr wrap="square" rtlCol="0">
            <a:spAutoFit/>
          </a:bodyPr>
          <a:lstStyle/>
          <a:p>
            <a:pPr algn="just"/>
            <a:r>
              <a:rPr lang="en-GB" dirty="0"/>
              <a:t>Do you ask for help when you don’t know how to do something or can’t manage it on your own? Or, rather than look stupid and incompetent, do you pretend like you know what you’re doing? Perhaps you think asking for help is a sign of weakness; that if you ask for help you’re admitting you’re inadequate in some way; that you lack knowledge, skill or experience to do something yourself. You don’t want anyone to see that you’re struggling; you want people to think that you’re in control and can handle things.</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7" name="1">
            <a:hlinkClick r:id="" action="ppaction://media"/>
            <a:extLst>
              <a:ext uri="{FF2B5EF4-FFF2-40B4-BE49-F238E27FC236}">
                <a16:creationId xmlns:a16="http://schemas.microsoft.com/office/drawing/2014/main" id="{11B145AE-93D0-42A4-BB24-5D5F941E8A2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987997" y="5167756"/>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5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2031325"/>
          </a:xfrm>
          <a:prstGeom prst="rect">
            <a:avLst/>
          </a:prstGeom>
          <a:noFill/>
        </p:spPr>
        <p:txBody>
          <a:bodyPr wrap="square" rtlCol="0">
            <a:spAutoFit/>
          </a:bodyPr>
          <a:lstStyle/>
          <a:p>
            <a:pPr algn="just"/>
            <a:r>
              <a:rPr lang="en-GB" dirty="0"/>
              <a:t>You get in your own way if you make asking for help mean something negative about you when it doesn’t. Asking for help doesn’t mean you’re stupid or inadequate, it simply means you need help with something specific for a time.</a:t>
            </a:r>
          </a:p>
          <a:p>
            <a:pPr algn="just"/>
            <a:r>
              <a:rPr lang="en-GB" dirty="0"/>
              <a:t>Instead of seeing that we are giving others an opportunity to contribute, we think that asking for help means we are a burden.</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2">
            <a:hlinkClick r:id="" action="ppaction://media"/>
            <a:extLst>
              <a:ext uri="{FF2B5EF4-FFF2-40B4-BE49-F238E27FC236}">
                <a16:creationId xmlns:a16="http://schemas.microsoft.com/office/drawing/2014/main" id="{81C5244D-CED9-47FF-BB2A-21311B6B534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17256" y="4488626"/>
            <a:ext cx="609600" cy="609600"/>
          </a:xfrm>
          <a:prstGeom prst="rect">
            <a:avLst/>
          </a:prstGeom>
        </p:spPr>
      </p:pic>
    </p:spTree>
    <p:extLst>
      <p:ext uri="{BB962C8B-B14F-4D97-AF65-F5344CB8AC3E}">
        <p14:creationId xmlns:p14="http://schemas.microsoft.com/office/powerpoint/2010/main" val="353753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6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709644" y="3067864"/>
            <a:ext cx="6254183" cy="1754326"/>
          </a:xfrm>
          <a:prstGeom prst="rect">
            <a:avLst/>
          </a:prstGeom>
          <a:noFill/>
        </p:spPr>
        <p:txBody>
          <a:bodyPr wrap="square" rtlCol="0">
            <a:spAutoFit/>
          </a:bodyPr>
          <a:lstStyle/>
          <a:p>
            <a:pPr algn="just"/>
            <a:r>
              <a:rPr lang="en-GB" dirty="0"/>
              <a:t>But confident people often ask others for help, not only because they’re secure enough to let it be known they need help but they know that trying to do everything themselves is not always the best use of their time, skills or energy and that it can leave them feeling overwhelmed and stressed and then they can’t do things properly.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4" name="3.1">
            <a:hlinkClick r:id="" action="ppaction://media"/>
            <a:extLst>
              <a:ext uri="{FF2B5EF4-FFF2-40B4-BE49-F238E27FC236}">
                <a16:creationId xmlns:a16="http://schemas.microsoft.com/office/drawing/2014/main" id="{F83EA877-A3A2-4CEE-AD5D-D408723853C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491020" y="5030866"/>
            <a:ext cx="609600" cy="609600"/>
          </a:xfrm>
          <a:prstGeom prst="rect">
            <a:avLst/>
          </a:prstGeom>
        </p:spPr>
      </p:pic>
    </p:spTree>
    <p:extLst>
      <p:ext uri="{BB962C8B-B14F-4D97-AF65-F5344CB8AC3E}">
        <p14:creationId xmlns:p14="http://schemas.microsoft.com/office/powerpoint/2010/main" val="62155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709644" y="3067864"/>
            <a:ext cx="6254183" cy="1477328"/>
          </a:xfrm>
          <a:prstGeom prst="rect">
            <a:avLst/>
          </a:prstGeom>
          <a:noFill/>
        </p:spPr>
        <p:txBody>
          <a:bodyPr wrap="square" rtlCol="0">
            <a:spAutoFit/>
          </a:bodyPr>
          <a:lstStyle/>
          <a:p>
            <a:pPr algn="just"/>
            <a:r>
              <a:rPr lang="en-GB" dirty="0"/>
              <a:t>Confident people find someone who’s good at what they need to learn or get done and then ask for their help and guidance. They know that asking, ‘Can you help me?’ shows respect for the other person’s knowledge and abilities. Otherwise, they wouldn’t ask.</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4" name="3.2">
            <a:hlinkClick r:id="" action="ppaction://media"/>
            <a:extLst>
              <a:ext uri="{FF2B5EF4-FFF2-40B4-BE49-F238E27FC236}">
                <a16:creationId xmlns:a16="http://schemas.microsoft.com/office/drawing/2014/main" id="{18BF977C-E5A5-4A46-83F5-720FA3C6D5E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607306" y="4966821"/>
            <a:ext cx="609600" cy="609600"/>
          </a:xfrm>
          <a:prstGeom prst="rect">
            <a:avLst/>
          </a:prstGeom>
        </p:spPr>
      </p:pic>
    </p:spTree>
    <p:extLst>
      <p:ext uri="{BB962C8B-B14F-4D97-AF65-F5344CB8AC3E}">
        <p14:creationId xmlns:p14="http://schemas.microsoft.com/office/powerpoint/2010/main" val="313863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200329"/>
          </a:xfrm>
          <a:prstGeom prst="rect">
            <a:avLst/>
          </a:prstGeom>
          <a:noFill/>
        </p:spPr>
        <p:txBody>
          <a:bodyPr wrap="square" rtlCol="0">
            <a:spAutoFit/>
          </a:bodyPr>
          <a:lstStyle/>
          <a:p>
            <a:pPr algn="just"/>
            <a:r>
              <a:rPr lang="en-GB" dirty="0"/>
              <a:t>Refusing to ask for help is counter-productive; you’re more likely to berate yourself when you can’t get it done well or on time, which only serves to knock your self-esteem and confidence further. </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4">
            <a:hlinkClick r:id="" action="ppaction://media"/>
            <a:extLst>
              <a:ext uri="{FF2B5EF4-FFF2-40B4-BE49-F238E27FC236}">
                <a16:creationId xmlns:a16="http://schemas.microsoft.com/office/drawing/2014/main" id="{254EF340-D0EF-4D45-B35F-5733F0CC772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421923" y="4981349"/>
            <a:ext cx="609600" cy="609600"/>
          </a:xfrm>
          <a:prstGeom prst="rect">
            <a:avLst/>
          </a:prstGeom>
        </p:spPr>
      </p:pic>
    </p:spTree>
    <p:extLst>
      <p:ext uri="{BB962C8B-B14F-4D97-AF65-F5344CB8AC3E}">
        <p14:creationId xmlns:p14="http://schemas.microsoft.com/office/powerpoint/2010/main" val="234902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2031325"/>
          </a:xfrm>
          <a:prstGeom prst="rect">
            <a:avLst/>
          </a:prstGeom>
          <a:noFill/>
        </p:spPr>
        <p:txBody>
          <a:bodyPr wrap="square" rtlCol="0">
            <a:spAutoFit/>
          </a:bodyPr>
          <a:lstStyle/>
          <a:p>
            <a:pPr algn="just"/>
            <a:r>
              <a:rPr lang="en-GB" b="1" dirty="0"/>
              <a:t>Change your beliefs and expectations</a:t>
            </a:r>
            <a:r>
              <a:rPr lang="en-GB" dirty="0"/>
              <a:t>. Telling yourself, ‘I should know and be able to do this. They’re going to think I’m hopeless if I ask for help’ is unrealistic. More empowering beliefs that will encourage you to ask for help are, ‘Of course I don’t know everything. Asking for help is responsible, to me and to others. I can get things done well if I ask someone else to help me.’</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5">
            <a:hlinkClick r:id="" action="ppaction://media"/>
            <a:extLst>
              <a:ext uri="{FF2B5EF4-FFF2-40B4-BE49-F238E27FC236}">
                <a16:creationId xmlns:a16="http://schemas.microsoft.com/office/drawing/2014/main" id="{37A4A385-977F-4049-8598-30458CB9C58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517256" y="4966821"/>
            <a:ext cx="609600" cy="609600"/>
          </a:xfrm>
          <a:prstGeom prst="rect">
            <a:avLst/>
          </a:prstGeom>
        </p:spPr>
      </p:pic>
    </p:spTree>
    <p:extLst>
      <p:ext uri="{BB962C8B-B14F-4D97-AF65-F5344CB8AC3E}">
        <p14:creationId xmlns:p14="http://schemas.microsoft.com/office/powerpoint/2010/main" val="357710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1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754326"/>
          </a:xfrm>
          <a:prstGeom prst="rect">
            <a:avLst/>
          </a:prstGeom>
          <a:noFill/>
        </p:spPr>
        <p:txBody>
          <a:bodyPr wrap="square" rtlCol="0">
            <a:spAutoFit/>
          </a:bodyPr>
          <a:lstStyle/>
          <a:p>
            <a:pPr algn="just"/>
            <a:r>
              <a:rPr lang="en-GB" dirty="0"/>
              <a:t>Tell yourself that asking for help is less embarrassing than failing at whatever you’re finding difficult.</a:t>
            </a:r>
          </a:p>
          <a:p>
            <a:pPr algn="just"/>
            <a:r>
              <a:rPr lang="en-GB" dirty="0"/>
              <a:t>If the problem you’re seeking help for is an aspect of a team project or social event, know that you’re letting other people down by not seeking help; you’re not the only one affected if you refuse to seek help.</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6">
            <a:hlinkClick r:id="" action="ppaction://media"/>
            <a:extLst>
              <a:ext uri="{FF2B5EF4-FFF2-40B4-BE49-F238E27FC236}">
                <a16:creationId xmlns:a16="http://schemas.microsoft.com/office/drawing/2014/main" id="{8AE363ED-EDD4-415B-8AEF-62048097C4E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302506" y="5030866"/>
            <a:ext cx="609600" cy="609600"/>
          </a:xfrm>
          <a:prstGeom prst="rect">
            <a:avLst/>
          </a:prstGeom>
        </p:spPr>
      </p:pic>
    </p:spTree>
    <p:extLst>
      <p:ext uri="{BB962C8B-B14F-4D97-AF65-F5344CB8AC3E}">
        <p14:creationId xmlns:p14="http://schemas.microsoft.com/office/powerpoint/2010/main" val="272733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200329"/>
          </a:xfrm>
          <a:prstGeom prst="rect">
            <a:avLst/>
          </a:prstGeom>
          <a:noFill/>
        </p:spPr>
        <p:txBody>
          <a:bodyPr wrap="square" rtlCol="0">
            <a:spAutoFit/>
          </a:bodyPr>
          <a:lstStyle/>
          <a:p>
            <a:pPr algn="just"/>
            <a:r>
              <a:rPr lang="en-GB" b="1" dirty="0"/>
              <a:t>Make it easy for someone to help you</a:t>
            </a:r>
            <a:r>
              <a:rPr lang="en-GB" dirty="0"/>
              <a:t>. Ask the right person for their help – someone who has the ability, knowledge or time. (Don’t ask someone who’ll make you feel stupid for asking.)</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n-GB" dirty="0"/>
              <a:t>In this audio book you will find out why it is important to ask for help.</a:t>
            </a:r>
          </a:p>
        </p:txBody>
      </p:sp>
      <p:pic>
        <p:nvPicPr>
          <p:cNvPr id="3" name="7">
            <a:hlinkClick r:id="" action="ppaction://media"/>
            <a:extLst>
              <a:ext uri="{FF2B5EF4-FFF2-40B4-BE49-F238E27FC236}">
                <a16:creationId xmlns:a16="http://schemas.microsoft.com/office/drawing/2014/main" id="{DB52A6E6-FA98-4E61-8752-CED9A9FF82A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379978" y="5088749"/>
            <a:ext cx="609600" cy="609600"/>
          </a:xfrm>
          <a:prstGeom prst="rect">
            <a:avLst/>
          </a:prstGeom>
        </p:spPr>
      </p:pic>
    </p:spTree>
    <p:extLst>
      <p:ext uri="{BB962C8B-B14F-4D97-AF65-F5344CB8AC3E}">
        <p14:creationId xmlns:p14="http://schemas.microsoft.com/office/powerpoint/2010/main" val="8883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TotalTime>
  <Words>921</Words>
  <Application>Microsoft Office PowerPoint</Application>
  <PresentationFormat>Widescreen</PresentationFormat>
  <Paragraphs>37</Paragraphs>
  <Slides>13</Slides>
  <Notes>0</Notes>
  <HiddenSlides>0</HiddenSlides>
  <MMClips>11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29</cp:revision>
  <dcterms:created xsi:type="dcterms:W3CDTF">2020-10-05T11:11:44Z</dcterms:created>
  <dcterms:modified xsi:type="dcterms:W3CDTF">2022-04-28T11:22:04Z</dcterms:modified>
</cp:coreProperties>
</file>